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35"/>
  </p:notesMasterIdLst>
  <p:handoutMasterIdLst>
    <p:handoutMasterId r:id="rId36"/>
  </p:handoutMasterIdLst>
  <p:sldIdLst>
    <p:sldId id="270" r:id="rId2"/>
    <p:sldId id="257" r:id="rId3"/>
    <p:sldId id="269" r:id="rId4"/>
    <p:sldId id="280" r:id="rId5"/>
    <p:sldId id="281" r:id="rId6"/>
    <p:sldId id="282" r:id="rId7"/>
    <p:sldId id="283" r:id="rId8"/>
    <p:sldId id="284" r:id="rId9"/>
    <p:sldId id="285" r:id="rId10"/>
    <p:sldId id="286" r:id="rId11"/>
    <p:sldId id="272" r:id="rId12"/>
    <p:sldId id="287" r:id="rId13"/>
    <p:sldId id="271" r:id="rId14"/>
    <p:sldId id="288" r:id="rId15"/>
    <p:sldId id="289" r:id="rId16"/>
    <p:sldId id="290" r:id="rId17"/>
    <p:sldId id="291" r:id="rId18"/>
    <p:sldId id="292" r:id="rId19"/>
    <p:sldId id="293" r:id="rId20"/>
    <p:sldId id="294" r:id="rId21"/>
    <p:sldId id="295" r:id="rId22"/>
    <p:sldId id="296" r:id="rId23"/>
    <p:sldId id="297" r:id="rId24"/>
    <p:sldId id="273" r:id="rId25"/>
    <p:sldId id="274" r:id="rId26"/>
    <p:sldId id="298" r:id="rId27"/>
    <p:sldId id="275" r:id="rId28"/>
    <p:sldId id="276" r:id="rId29"/>
    <p:sldId id="299" r:id="rId30"/>
    <p:sldId id="300" r:id="rId31"/>
    <p:sldId id="277" r:id="rId32"/>
    <p:sldId id="278" r:id="rId33"/>
    <p:sldId id="301" r:id="rId34"/>
  </p:sldIdLst>
  <p:sldSz cx="9144000" cy="5143500" type="screen16x9"/>
  <p:notesSz cx="5143500" cy="9144000"/>
  <p:embeddedFontLst>
    <p:embeddedFont>
      <p:font typeface="Helvetica" panose="020B0604020202020204" pitchFamily="34" charset="0"/>
      <p:regular r:id="rId37"/>
      <p:bold r:id="rId38"/>
      <p:italic r:id="rId39"/>
      <p:boldItalic r:id="rId40"/>
    </p:embeddedFont>
    <p:embeddedFont>
      <p:font typeface="HY견고딕" panose="02030600000101010101" pitchFamily="18" charset="-127"/>
      <p:regular r:id="rId41"/>
    </p:embeddedFont>
    <p:embeddedFont>
      <p:font typeface="Impact" panose="020B0806030902050204" pitchFamily="34" charset="0"/>
      <p:regular r:id="rId42"/>
    </p:embeddedFont>
    <p:embeddedFont>
      <p:font typeface="Segoe Script" panose="030B0504020000000003" pitchFamily="66" charset="0"/>
      <p:regular r:id="rId43"/>
      <p:bold r:id="rId44"/>
    </p:embeddedFont>
    <p:embeddedFont>
      <p:font typeface="맑은 고딕" panose="020B0503020000020004" pitchFamily="50" charset="-127"/>
      <p:regular r:id="rId45"/>
      <p:bold r:id="rId46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C29C9"/>
    <a:srgbClr val="8000FF"/>
    <a:srgbClr val="FBF7FF"/>
    <a:srgbClr val="F9F3FF"/>
    <a:srgbClr val="F7EFFF"/>
    <a:srgbClr val="7222AE"/>
    <a:srgbClr val="F8F3FB"/>
    <a:srgbClr val="DDBFF3"/>
    <a:srgbClr val="9C5BCD"/>
    <a:srgbClr val="F9F9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6270" autoAdjust="0"/>
  </p:normalViewPr>
  <p:slideViewPr>
    <p:cSldViewPr snapToGrid="0" snapToObjects="1">
      <p:cViewPr>
        <p:scale>
          <a:sx n="100" d="100"/>
          <a:sy n="100" d="100"/>
        </p:scale>
        <p:origin x="1404" y="19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85" d="100"/>
          <a:sy n="85" d="100"/>
        </p:scale>
        <p:origin x="2508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6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1.fntdata"/><Relationship Id="rId40" Type="http://schemas.openxmlformats.org/officeDocument/2006/relationships/font" Target="fonts/font4.fntdata"/><Relationship Id="rId45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43" Type="http://schemas.openxmlformats.org/officeDocument/2006/relationships/font" Target="fonts/font7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2.fntdata"/><Relationship Id="rId46" Type="http://schemas.openxmlformats.org/officeDocument/2006/relationships/font" Target="fonts/font10.fntdata"/><Relationship Id="rId20" Type="http://schemas.openxmlformats.org/officeDocument/2006/relationships/slide" Target="slides/slide19.xml"/><Relationship Id="rId41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7D6CC9E7-30AF-053A-6E99-687F062D731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22885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6BA394A-9553-6452-D40F-4CB589BED47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2913063" y="0"/>
            <a:ext cx="222885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C4D1FF-8C6B-4451-823F-22D12A435B7F}" type="datetimeFigureOut">
              <a:rPr lang="ko-KR" altLang="en-US" smtClean="0"/>
              <a:t>2025-10-29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10936A1-F745-5F38-C429-99C9A392187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22885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215355F-A177-984B-1A63-5800C0BB4E8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2913063" y="8685213"/>
            <a:ext cx="222885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F05E94-9822-439F-B995-9FAB5CBB39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11939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21507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94CDE5-9411-8198-D8B2-66CACC95FA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C98807E-E9A7-13E6-F0C1-1C7DC1265E3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2F095FD-D25D-BF73-BD39-CEC98D6B96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981CB2-382B-AAD2-DAA4-7D27A7C4172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4293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239564-C705-F67E-5C89-04967D2111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1C2161-4CC8-4D4A-2234-644EFA6951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4C93CA-7160-1DF8-444C-2D3D69E505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08B327-EBF9-1D6C-9870-6419893C258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1471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239564-C705-F67E-5C89-04967D2111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1C2161-4CC8-4D4A-2234-644EFA6951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4C93CA-7160-1DF8-444C-2D3D69E505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08B327-EBF9-1D6C-9870-6419893C258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6327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239564-C705-F67E-5C89-04967D2111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1C2161-4CC8-4D4A-2234-644EFA6951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4C93CA-7160-1DF8-444C-2D3D69E505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08B327-EBF9-1D6C-9870-6419893C258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6094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239564-C705-F67E-5C89-04967D2111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1C2161-4CC8-4D4A-2234-644EFA6951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4C93CA-7160-1DF8-444C-2D3D69E505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08B327-EBF9-1D6C-9870-6419893C258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6701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239564-C705-F67E-5C89-04967D2111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1C2161-4CC8-4D4A-2234-644EFA6951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4C93CA-7160-1DF8-444C-2D3D69E505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08B327-EBF9-1D6C-9870-6419893C258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660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239564-C705-F67E-5C89-04967D2111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1C2161-4CC8-4D4A-2234-644EFA6951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4C93CA-7160-1DF8-444C-2D3D69E505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08B327-EBF9-1D6C-9870-6419893C258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89127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239564-C705-F67E-5C89-04967D2111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1C2161-4CC8-4D4A-2234-644EFA6951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4C93CA-7160-1DF8-444C-2D3D69E505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08B327-EBF9-1D6C-9870-6419893C258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53510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239564-C705-F67E-5C89-04967D2111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1C2161-4CC8-4D4A-2234-644EFA6951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4C93CA-7160-1DF8-444C-2D3D69E505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08B327-EBF9-1D6C-9870-6419893C258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47885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239564-C705-F67E-5C89-04967D2111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1C2161-4CC8-4D4A-2234-644EFA6951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4C93CA-7160-1DF8-444C-2D3D69E505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08B327-EBF9-1D6C-9870-6419893C258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91818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239564-C705-F67E-5C89-04967D2111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1C2161-4CC8-4D4A-2234-644EFA6951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4C93CA-7160-1DF8-444C-2D3D69E505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08B327-EBF9-1D6C-9870-6419893C258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9975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239564-C705-F67E-5C89-04967D2111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1C2161-4CC8-4D4A-2234-644EFA6951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4C93CA-7160-1DF8-444C-2D3D69E505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08B327-EBF9-1D6C-9870-6419893C258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06151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239564-C705-F67E-5C89-04967D2111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1C2161-4CC8-4D4A-2234-644EFA6951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4C93CA-7160-1DF8-444C-2D3D69E505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08B327-EBF9-1D6C-9870-6419893C258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07226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239564-C705-F67E-5C89-04967D2111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1C2161-4CC8-4D4A-2234-644EFA6951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4C93CA-7160-1DF8-444C-2D3D69E505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08B327-EBF9-1D6C-9870-6419893C258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74420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239564-C705-F67E-5C89-04967D2111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1C2161-4CC8-4D4A-2234-644EFA6951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4C93CA-7160-1DF8-444C-2D3D69E505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08B327-EBF9-1D6C-9870-6419893C258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61101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239564-C705-F67E-5C89-04967D2111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1C2161-4CC8-4D4A-2234-644EFA6951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4C93CA-7160-1DF8-444C-2D3D69E505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08B327-EBF9-1D6C-9870-6419893C258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20960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239564-C705-F67E-5C89-04967D2111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1C2161-4CC8-4D4A-2234-644EFA6951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4C93CA-7160-1DF8-444C-2D3D69E505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08B327-EBF9-1D6C-9870-6419893C258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56021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239564-C705-F67E-5C89-04967D2111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1C2161-4CC8-4D4A-2234-644EFA6951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4C93CA-7160-1DF8-444C-2D3D69E505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08B327-EBF9-1D6C-9870-6419893C258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96465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239564-C705-F67E-5C89-04967D2111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1C2161-4CC8-4D4A-2234-644EFA6951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4C93CA-7160-1DF8-444C-2D3D69E505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08B327-EBF9-1D6C-9870-6419893C258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85415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239564-C705-F67E-5C89-04967D2111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1C2161-4CC8-4D4A-2234-644EFA6951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4C93CA-7160-1DF8-444C-2D3D69E505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08B327-EBF9-1D6C-9870-6419893C258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15252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239564-C705-F67E-5C89-04967D2111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1C2161-4CC8-4D4A-2234-644EFA6951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4C93CA-7160-1DF8-444C-2D3D69E505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08B327-EBF9-1D6C-9870-6419893C258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1066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ACC73A-0111-B887-700B-0F01C8FAAC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56759A9-B395-CDEC-0BF2-F1AF4082D3B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7214E38-04FF-12FA-0C58-C39D924657D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E475C6-3978-CDFE-52B1-8EDDBF30DBB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89066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239564-C705-F67E-5C89-04967D2111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1C2161-4CC8-4D4A-2234-644EFA6951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4C93CA-7160-1DF8-444C-2D3D69E505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08B327-EBF9-1D6C-9870-6419893C258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23098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239564-C705-F67E-5C89-04967D2111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1C2161-4CC8-4D4A-2234-644EFA6951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4C93CA-7160-1DF8-444C-2D3D69E505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08B327-EBF9-1D6C-9870-6419893C258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14521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239564-C705-F67E-5C89-04967D2111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1C2161-4CC8-4D4A-2234-644EFA6951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4C93CA-7160-1DF8-444C-2D3D69E505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08B327-EBF9-1D6C-9870-6419893C258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30247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239564-C705-F67E-5C89-04967D2111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1C2161-4CC8-4D4A-2234-644EFA6951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4C93CA-7160-1DF8-444C-2D3D69E505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08B327-EBF9-1D6C-9870-6419893C258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0115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239564-C705-F67E-5C89-04967D2111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1C2161-4CC8-4D4A-2234-644EFA6951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4C93CA-7160-1DF8-444C-2D3D69E505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08B327-EBF9-1D6C-9870-6419893C258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6612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239564-C705-F67E-5C89-04967D2111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1C2161-4CC8-4D4A-2234-644EFA6951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4C93CA-7160-1DF8-444C-2D3D69E505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08B327-EBF9-1D6C-9870-6419893C258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9022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239564-C705-F67E-5C89-04967D2111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1C2161-4CC8-4D4A-2234-644EFA6951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4C93CA-7160-1DF8-444C-2D3D69E505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08B327-EBF9-1D6C-9870-6419893C258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675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239564-C705-F67E-5C89-04967D2111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1C2161-4CC8-4D4A-2234-644EFA6951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4C93CA-7160-1DF8-444C-2D3D69E505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08B327-EBF9-1D6C-9870-6419893C258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3976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239564-C705-F67E-5C89-04967D2111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1C2161-4CC8-4D4A-2234-644EFA6951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4C93CA-7160-1DF8-444C-2D3D69E505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08B327-EBF9-1D6C-9870-6419893C258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5167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239564-C705-F67E-5C89-04967D2111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1C2161-4CC8-4D4A-2234-644EFA6951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4C93CA-7160-1DF8-444C-2D3D69E505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08B327-EBF9-1D6C-9870-6419893C258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2533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E3BC3E6-F916-D867-478C-4F029D6DF2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>
            <a:extLst>
              <a:ext uri="{FF2B5EF4-FFF2-40B4-BE49-F238E27FC236}">
                <a16:creationId xmlns:a16="http://schemas.microsoft.com/office/drawing/2014/main" id="{3BCC7A10-B3B6-FE5B-2E2F-9C5271A796AF}"/>
              </a:ext>
            </a:extLst>
          </p:cNvPr>
          <p:cNvSpPr/>
          <p:nvPr/>
        </p:nvSpPr>
        <p:spPr>
          <a:xfrm>
            <a:off x="1834663" y="1809079"/>
            <a:ext cx="6784235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5400"/>
              </a:lnSpc>
              <a:buNone/>
            </a:pPr>
            <a:r>
              <a:rPr lang="en-US" sz="4800" spc="-150" dirty="0">
                <a:latin typeface="HY견고딕" panose="02030600000101010101" pitchFamily="18" charset="-127"/>
                <a:ea typeface="HY견고딕" panose="02030600000101010101" pitchFamily="18" charset="-127"/>
              </a:rPr>
              <a:t>Project </a:t>
            </a:r>
            <a:r>
              <a:rPr lang="en-US" sz="4800" spc="-300" dirty="0">
                <a:solidFill>
                  <a:srgbClr val="8000F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SSF SHOP</a:t>
            </a:r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45E7AC5F-A67B-23E8-608D-0E85797F6E7A}"/>
              </a:ext>
            </a:extLst>
          </p:cNvPr>
          <p:cNvSpPr/>
          <p:nvPr/>
        </p:nvSpPr>
        <p:spPr>
          <a:xfrm>
            <a:off x="5105403" y="1280160"/>
            <a:ext cx="3402127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700"/>
              </a:lnSpc>
              <a:buNone/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Segoe Script" panose="030B0504020000000003" pitchFamily="66" charset="0"/>
                <a:ea typeface="Impact" pitchFamily="34" charset="-122"/>
                <a:cs typeface="Impact" pitchFamily="34" charset="-120"/>
              </a:rPr>
              <a:t>E-Commerce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Segoe Script" panose="030B0504020000000003" pitchFamily="66" charset="0"/>
            </a:endParaRPr>
          </a:p>
        </p:txBody>
      </p:sp>
      <p:sp>
        <p:nvSpPr>
          <p:cNvPr id="9" name="Text 5">
            <a:extLst>
              <a:ext uri="{FF2B5EF4-FFF2-40B4-BE49-F238E27FC236}">
                <a16:creationId xmlns:a16="http://schemas.microsoft.com/office/drawing/2014/main" id="{F1C7E6CA-5709-7105-5B05-C81C40B681C2}"/>
              </a:ext>
            </a:extLst>
          </p:cNvPr>
          <p:cNvSpPr/>
          <p:nvPr/>
        </p:nvSpPr>
        <p:spPr>
          <a:xfrm>
            <a:off x="5896709" y="375138"/>
            <a:ext cx="2698742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2100"/>
              </a:lnSpc>
              <a:spcBef>
                <a:spcPts val="2400"/>
              </a:spcBef>
              <a:spcAft>
                <a:spcPts val="300"/>
              </a:spcAft>
            </a:pPr>
            <a:r>
              <a:rPr lang="en-US" altLang="ko-KR" sz="900" dirty="0">
                <a:solidFill>
                  <a:srgbClr val="8C29C9"/>
                </a:solidFill>
                <a:latin typeface="+mn-ea"/>
              </a:rPr>
              <a:t>React </a:t>
            </a:r>
            <a:r>
              <a:rPr lang="en-US" altLang="ko-KR" sz="900" dirty="0">
                <a:solidFill>
                  <a:srgbClr val="DDBFF3"/>
                </a:solidFill>
                <a:latin typeface="+mn-ea"/>
              </a:rPr>
              <a:t>+</a:t>
            </a:r>
            <a:r>
              <a:rPr lang="en-US" altLang="ko-KR" sz="900" dirty="0">
                <a:solidFill>
                  <a:srgbClr val="8C29C9"/>
                </a:solidFill>
                <a:latin typeface="+mn-ea"/>
              </a:rPr>
              <a:t> Redux </a:t>
            </a:r>
            <a:r>
              <a:rPr lang="en-US" altLang="ko-KR" sz="900" dirty="0">
                <a:solidFill>
                  <a:srgbClr val="DDBFF3"/>
                </a:solidFill>
                <a:latin typeface="+mn-ea"/>
              </a:rPr>
              <a:t>+</a:t>
            </a:r>
            <a:r>
              <a:rPr lang="en-US" altLang="ko-KR" sz="900" dirty="0">
                <a:solidFill>
                  <a:srgbClr val="8C29C9"/>
                </a:solidFill>
                <a:latin typeface="+mn-ea"/>
              </a:rPr>
              <a:t> Spring Boot</a:t>
            </a:r>
            <a:endParaRPr lang="en-US" altLang="ko-KR" sz="900" spc="300" dirty="0">
              <a:solidFill>
                <a:srgbClr val="8C29C9"/>
              </a:solidFill>
              <a:latin typeface="+mn-ea"/>
            </a:endParaRPr>
          </a:p>
        </p:txBody>
      </p:sp>
      <p:sp>
        <p:nvSpPr>
          <p:cNvPr id="11" name="Text 1">
            <a:extLst>
              <a:ext uri="{FF2B5EF4-FFF2-40B4-BE49-F238E27FC236}">
                <a16:creationId xmlns:a16="http://schemas.microsoft.com/office/drawing/2014/main" id="{DBE6877B-790A-9987-587C-0DE310A41BEB}"/>
              </a:ext>
            </a:extLst>
          </p:cNvPr>
          <p:cNvSpPr/>
          <p:nvPr/>
        </p:nvSpPr>
        <p:spPr>
          <a:xfrm>
            <a:off x="1822939" y="2498395"/>
            <a:ext cx="6784235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5400"/>
              </a:lnSpc>
              <a:buNone/>
            </a:pPr>
            <a:r>
              <a:rPr lang="en-US" sz="4800" dirty="0">
                <a:latin typeface="HY견고딕" panose="02030600000101010101" pitchFamily="18" charset="-127"/>
                <a:ea typeface="HY견고딕" panose="02030600000101010101" pitchFamily="18" charset="-127"/>
              </a:rPr>
              <a:t>Storyboard</a:t>
            </a:r>
          </a:p>
        </p:txBody>
      </p:sp>
      <p:sp>
        <p:nvSpPr>
          <p:cNvPr id="14" name="Text 5">
            <a:extLst>
              <a:ext uri="{FF2B5EF4-FFF2-40B4-BE49-F238E27FC236}">
                <a16:creationId xmlns:a16="http://schemas.microsoft.com/office/drawing/2014/main" id="{F0B4EED0-D001-E2C9-1FFB-326C7B5F6E83}"/>
              </a:ext>
            </a:extLst>
          </p:cNvPr>
          <p:cNvSpPr/>
          <p:nvPr/>
        </p:nvSpPr>
        <p:spPr>
          <a:xfrm>
            <a:off x="548550" y="4108846"/>
            <a:ext cx="1690558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 anchorCtr="0"/>
          <a:lstStyle/>
          <a:p>
            <a:pPr>
              <a:spcBef>
                <a:spcPts val="2400"/>
              </a:spcBef>
              <a:spcAft>
                <a:spcPts val="300"/>
              </a:spcAft>
            </a:pPr>
            <a:r>
              <a:rPr lang="en-US" sz="900" spc="-60" dirty="0">
                <a:solidFill>
                  <a:schemeClr val="bg1">
                    <a:lumMod val="75000"/>
                  </a:schemeClr>
                </a:solidFill>
                <a:latin typeface="+mn-ea"/>
              </a:rPr>
              <a:t>Team</a:t>
            </a:r>
            <a:r>
              <a:rPr lang="ko-KR" altLang="en-US" sz="900" spc="-60" dirty="0">
                <a:solidFill>
                  <a:schemeClr val="bg1">
                    <a:lumMod val="75000"/>
                  </a:schemeClr>
                </a:solidFill>
                <a:latin typeface="+mn-ea"/>
              </a:rPr>
              <a:t> </a:t>
            </a:r>
            <a:r>
              <a:rPr lang="en-US" altLang="ko-KR" sz="900" spc="-60" dirty="0">
                <a:solidFill>
                  <a:schemeClr val="bg1">
                    <a:lumMod val="75000"/>
                  </a:schemeClr>
                </a:solidFill>
                <a:latin typeface="+mn-ea"/>
              </a:rPr>
              <a:t>Project</a:t>
            </a:r>
            <a:endParaRPr lang="en-US" sz="900" spc="-60" dirty="0">
              <a:solidFill>
                <a:schemeClr val="bg1">
                  <a:lumMod val="75000"/>
                </a:schemeClr>
              </a:solidFill>
              <a:latin typeface="+mn-ea"/>
            </a:endParaRPr>
          </a:p>
        </p:txBody>
      </p:sp>
      <p:sp>
        <p:nvSpPr>
          <p:cNvPr id="18" name="Text 4">
            <a:extLst>
              <a:ext uri="{FF2B5EF4-FFF2-40B4-BE49-F238E27FC236}">
                <a16:creationId xmlns:a16="http://schemas.microsoft.com/office/drawing/2014/main" id="{36F59E3C-EDA7-8AC3-049D-DAA142481048}"/>
              </a:ext>
            </a:extLst>
          </p:cNvPr>
          <p:cNvSpPr/>
          <p:nvPr/>
        </p:nvSpPr>
        <p:spPr>
          <a:xfrm>
            <a:off x="548550" y="4306966"/>
            <a:ext cx="2913978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100"/>
              </a:lnSpc>
              <a:spcBef>
                <a:spcPts val="2400"/>
              </a:spcBef>
              <a:spcAft>
                <a:spcPts val="300"/>
              </a:spcAft>
              <a:defRPr/>
            </a:pPr>
            <a:r>
              <a:rPr lang="ko-KR" altLang="en-US" sz="800" b="1" spc="-70" dirty="0">
                <a:latin typeface="+mn-ea"/>
              </a:rPr>
              <a:t>김소현  </a:t>
            </a:r>
            <a:r>
              <a:rPr lang="ko-KR" altLang="en-US" sz="800" b="1" spc="-70" dirty="0" err="1">
                <a:latin typeface="+mn-ea"/>
              </a:rPr>
              <a:t>박도윤</a:t>
            </a:r>
            <a:r>
              <a:rPr lang="ko-KR" altLang="en-US" sz="800" b="1" spc="-70" dirty="0">
                <a:latin typeface="+mn-ea"/>
              </a:rPr>
              <a:t> </a:t>
            </a:r>
            <a:r>
              <a:rPr lang="en-US" altLang="ko-KR" sz="800" b="1" spc="-70" dirty="0">
                <a:latin typeface="+mn-ea"/>
              </a:rPr>
              <a:t> </a:t>
            </a:r>
            <a:r>
              <a:rPr lang="ko-KR" altLang="en-US" sz="800" b="1" spc="-70" dirty="0">
                <a:latin typeface="+mn-ea"/>
              </a:rPr>
              <a:t>이동석 </a:t>
            </a:r>
            <a:r>
              <a:rPr lang="en-US" altLang="ko-KR" sz="800" b="1" spc="-70" dirty="0">
                <a:latin typeface="+mn-ea"/>
              </a:rPr>
              <a:t> </a:t>
            </a:r>
            <a:r>
              <a:rPr lang="ko-KR" altLang="en-US" sz="800" b="1" spc="-70" dirty="0" err="1">
                <a:latin typeface="+mn-ea"/>
              </a:rPr>
              <a:t>하승주</a:t>
            </a:r>
            <a:endParaRPr lang="en-US" sz="800" b="1" dirty="0">
              <a:solidFill>
                <a:schemeClr val="bg1">
                  <a:lumMod val="65000"/>
                </a:schemeClr>
              </a:solidFill>
              <a:latin typeface="Helvetica" pitchFamily="34" charset="0"/>
              <a:ea typeface="Helvetica" pitchFamily="34" charset="-122"/>
              <a:cs typeface="Helvetica" pitchFamily="34" charset="-120"/>
            </a:endParaRPr>
          </a:p>
        </p:txBody>
      </p:sp>
      <p:sp>
        <p:nvSpPr>
          <p:cNvPr id="5" name="Text 5">
            <a:extLst>
              <a:ext uri="{FF2B5EF4-FFF2-40B4-BE49-F238E27FC236}">
                <a16:creationId xmlns:a16="http://schemas.microsoft.com/office/drawing/2014/main" id="{C1FFC8F7-4DA1-4FC9-F918-42ACF5800B4E}"/>
              </a:ext>
            </a:extLst>
          </p:cNvPr>
          <p:cNvSpPr/>
          <p:nvPr/>
        </p:nvSpPr>
        <p:spPr>
          <a:xfrm>
            <a:off x="5015087" y="4501662"/>
            <a:ext cx="1690558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 anchorCtr="0"/>
          <a:lstStyle/>
          <a:p>
            <a:pPr algn="ctr">
              <a:spcBef>
                <a:spcPts val="2400"/>
              </a:spcBef>
              <a:spcAft>
                <a:spcPts val="300"/>
              </a:spcAft>
            </a:pPr>
            <a:r>
              <a:rPr lang="en-US" altLang="ko-KR" sz="900" dirty="0" err="1">
                <a:latin typeface="+mn-ea"/>
              </a:rPr>
              <a:t>Ssf</a:t>
            </a:r>
            <a:r>
              <a:rPr lang="en-US" altLang="ko-KR" sz="900" dirty="0">
                <a:latin typeface="+mn-ea"/>
              </a:rPr>
              <a:t> shop </a:t>
            </a:r>
            <a:r>
              <a:rPr lang="ko-KR" altLang="en-US" sz="900" dirty="0">
                <a:latin typeface="+mn-ea"/>
              </a:rPr>
              <a:t>로고 배경 </a:t>
            </a:r>
            <a:r>
              <a:rPr lang="ko-KR" altLang="en-US" sz="900" dirty="0" err="1">
                <a:latin typeface="+mn-ea"/>
              </a:rPr>
              <a:t>컬러값</a:t>
            </a:r>
            <a:br>
              <a:rPr lang="en-US" altLang="ko-KR" sz="900" dirty="0">
                <a:latin typeface="+mn-ea"/>
              </a:rPr>
            </a:br>
            <a:br>
              <a:rPr lang="en-US" altLang="ko-KR" sz="900" dirty="0">
                <a:latin typeface="+mn-ea"/>
              </a:rPr>
            </a:br>
            <a:br>
              <a:rPr lang="en-US" altLang="ko-KR" sz="900" dirty="0">
                <a:latin typeface="+mn-ea"/>
              </a:rPr>
            </a:br>
            <a:r>
              <a:rPr lang="ko-KR" altLang="en-US" sz="900" dirty="0" err="1">
                <a:latin typeface="+mn-ea"/>
              </a:rPr>
              <a:t>그라데이션</a:t>
            </a:r>
            <a:r>
              <a:rPr lang="ko-KR" altLang="en-US" sz="900" dirty="0">
                <a:latin typeface="+mn-ea"/>
              </a:rPr>
              <a:t> 색상 영역</a:t>
            </a:r>
            <a:endParaRPr lang="en-US" sz="900" spc="300" dirty="0">
              <a:latin typeface="+mn-ea"/>
            </a:endParaRPr>
          </a:p>
        </p:txBody>
      </p:sp>
      <p:sp>
        <p:nvSpPr>
          <p:cNvPr id="7" name="자유형: 도형 6">
            <a:extLst>
              <a:ext uri="{FF2B5EF4-FFF2-40B4-BE49-F238E27FC236}">
                <a16:creationId xmlns:a16="http://schemas.microsoft.com/office/drawing/2014/main" id="{4C20538A-0DF8-D0EA-A1BC-350A615E4C8B}"/>
              </a:ext>
            </a:extLst>
          </p:cNvPr>
          <p:cNvSpPr/>
          <p:nvPr/>
        </p:nvSpPr>
        <p:spPr>
          <a:xfrm>
            <a:off x="4815840" y="3863340"/>
            <a:ext cx="4328160" cy="1280160"/>
          </a:xfrm>
          <a:custGeom>
            <a:avLst/>
            <a:gdLst>
              <a:gd name="connsiteX0" fmla="*/ 4938284 w 4938284"/>
              <a:gd name="connsiteY0" fmla="*/ 0 h 1813560"/>
              <a:gd name="connsiteX1" fmla="*/ 4900184 w 4938284"/>
              <a:gd name="connsiteY1" fmla="*/ 91440 h 1813560"/>
              <a:gd name="connsiteX2" fmla="*/ 4877324 w 4938284"/>
              <a:gd name="connsiteY2" fmla="*/ 129540 h 1813560"/>
              <a:gd name="connsiteX3" fmla="*/ 4831604 w 4938284"/>
              <a:gd name="connsiteY3" fmla="*/ 160020 h 1813560"/>
              <a:gd name="connsiteX4" fmla="*/ 4747784 w 4938284"/>
              <a:gd name="connsiteY4" fmla="*/ 228600 h 1813560"/>
              <a:gd name="connsiteX5" fmla="*/ 4686824 w 4938284"/>
              <a:gd name="connsiteY5" fmla="*/ 251460 h 1813560"/>
              <a:gd name="connsiteX6" fmla="*/ 4572524 w 4938284"/>
              <a:gd name="connsiteY6" fmla="*/ 274320 h 1813560"/>
              <a:gd name="connsiteX7" fmla="*/ 4465844 w 4938284"/>
              <a:gd name="connsiteY7" fmla="*/ 281940 h 1813560"/>
              <a:gd name="connsiteX8" fmla="*/ 4267724 w 4938284"/>
              <a:gd name="connsiteY8" fmla="*/ 274320 h 1813560"/>
              <a:gd name="connsiteX9" fmla="*/ 4222004 w 4938284"/>
              <a:gd name="connsiteY9" fmla="*/ 266700 h 1813560"/>
              <a:gd name="connsiteX10" fmla="*/ 4161044 w 4938284"/>
              <a:gd name="connsiteY10" fmla="*/ 259080 h 1813560"/>
              <a:gd name="connsiteX11" fmla="*/ 4084844 w 4938284"/>
              <a:gd name="connsiteY11" fmla="*/ 243840 h 1813560"/>
              <a:gd name="connsiteX12" fmla="*/ 3978164 w 4938284"/>
              <a:gd name="connsiteY12" fmla="*/ 236220 h 1813560"/>
              <a:gd name="connsiteX13" fmla="*/ 3612404 w 4938284"/>
              <a:gd name="connsiteY13" fmla="*/ 175260 h 1813560"/>
              <a:gd name="connsiteX14" fmla="*/ 3353324 w 4938284"/>
              <a:gd name="connsiteY14" fmla="*/ 144780 h 1813560"/>
              <a:gd name="connsiteX15" fmla="*/ 3246644 w 4938284"/>
              <a:gd name="connsiteY15" fmla="*/ 137160 h 1813560"/>
              <a:gd name="connsiteX16" fmla="*/ 2972324 w 4938284"/>
              <a:gd name="connsiteY16" fmla="*/ 144780 h 1813560"/>
              <a:gd name="connsiteX17" fmla="*/ 2903744 w 4938284"/>
              <a:gd name="connsiteY17" fmla="*/ 160020 h 1813560"/>
              <a:gd name="connsiteX18" fmla="*/ 2743724 w 4938284"/>
              <a:gd name="connsiteY18" fmla="*/ 213360 h 1813560"/>
              <a:gd name="connsiteX19" fmla="*/ 2698004 w 4938284"/>
              <a:gd name="connsiteY19" fmla="*/ 243840 h 1813560"/>
              <a:gd name="connsiteX20" fmla="*/ 2583704 w 4938284"/>
              <a:gd name="connsiteY20" fmla="*/ 335280 h 1813560"/>
              <a:gd name="connsiteX21" fmla="*/ 2537984 w 4938284"/>
              <a:gd name="connsiteY21" fmla="*/ 373380 h 1813560"/>
              <a:gd name="connsiteX22" fmla="*/ 2507504 w 4938284"/>
              <a:gd name="connsiteY22" fmla="*/ 411480 h 1813560"/>
              <a:gd name="connsiteX23" fmla="*/ 2477024 w 4938284"/>
              <a:gd name="connsiteY23" fmla="*/ 441960 h 1813560"/>
              <a:gd name="connsiteX24" fmla="*/ 2431304 w 4938284"/>
              <a:gd name="connsiteY24" fmla="*/ 502920 h 1813560"/>
              <a:gd name="connsiteX25" fmla="*/ 2385584 w 4938284"/>
              <a:gd name="connsiteY25" fmla="*/ 571500 h 1813560"/>
              <a:gd name="connsiteX26" fmla="*/ 2263664 w 4938284"/>
              <a:gd name="connsiteY26" fmla="*/ 762000 h 1813560"/>
              <a:gd name="connsiteX27" fmla="*/ 2233184 w 4938284"/>
              <a:gd name="connsiteY27" fmla="*/ 800100 h 1813560"/>
              <a:gd name="connsiteX28" fmla="*/ 2103644 w 4938284"/>
              <a:gd name="connsiteY28" fmla="*/ 914400 h 1813560"/>
              <a:gd name="connsiteX29" fmla="*/ 2042684 w 4938284"/>
              <a:gd name="connsiteY29" fmla="*/ 952500 h 1813560"/>
              <a:gd name="connsiteX30" fmla="*/ 1867424 w 4938284"/>
              <a:gd name="connsiteY30" fmla="*/ 1013460 h 1813560"/>
              <a:gd name="connsiteX31" fmla="*/ 1699784 w 4938284"/>
              <a:gd name="connsiteY31" fmla="*/ 1028700 h 1813560"/>
              <a:gd name="connsiteX32" fmla="*/ 1509284 w 4938284"/>
              <a:gd name="connsiteY32" fmla="*/ 1051560 h 1813560"/>
              <a:gd name="connsiteX33" fmla="*/ 1318784 w 4938284"/>
              <a:gd name="connsiteY33" fmla="*/ 1089660 h 1813560"/>
              <a:gd name="connsiteX34" fmla="*/ 1128284 w 4938284"/>
              <a:gd name="connsiteY34" fmla="*/ 1120140 h 1813560"/>
              <a:gd name="connsiteX35" fmla="*/ 1006364 w 4938284"/>
              <a:gd name="connsiteY35" fmla="*/ 1143000 h 1813560"/>
              <a:gd name="connsiteX36" fmla="*/ 808244 w 4938284"/>
              <a:gd name="connsiteY36" fmla="*/ 1165860 h 1813560"/>
              <a:gd name="connsiteX37" fmla="*/ 572024 w 4938284"/>
              <a:gd name="connsiteY37" fmla="*/ 1211580 h 1813560"/>
              <a:gd name="connsiteX38" fmla="*/ 480584 w 4938284"/>
              <a:gd name="connsiteY38" fmla="*/ 1234440 h 1813560"/>
              <a:gd name="connsiteX39" fmla="*/ 450104 w 4938284"/>
              <a:gd name="connsiteY39" fmla="*/ 1257300 h 1813560"/>
              <a:gd name="connsiteX40" fmla="*/ 404384 w 4938284"/>
              <a:gd name="connsiteY40" fmla="*/ 1287780 h 1813560"/>
              <a:gd name="connsiteX41" fmla="*/ 366284 w 4938284"/>
              <a:gd name="connsiteY41" fmla="*/ 1325880 h 1813560"/>
              <a:gd name="connsiteX42" fmla="*/ 282464 w 4938284"/>
              <a:gd name="connsiteY42" fmla="*/ 1394460 h 1813560"/>
              <a:gd name="connsiteX43" fmla="*/ 206264 w 4938284"/>
              <a:gd name="connsiteY43" fmla="*/ 1470660 h 1813560"/>
              <a:gd name="connsiteX44" fmla="*/ 122444 w 4938284"/>
              <a:gd name="connsiteY44" fmla="*/ 1546860 h 1813560"/>
              <a:gd name="connsiteX45" fmla="*/ 107204 w 4938284"/>
              <a:gd name="connsiteY45" fmla="*/ 1577340 h 1813560"/>
              <a:gd name="connsiteX46" fmla="*/ 91964 w 4938284"/>
              <a:gd name="connsiteY46" fmla="*/ 1600200 h 1813560"/>
              <a:gd name="connsiteX47" fmla="*/ 84344 w 4938284"/>
              <a:gd name="connsiteY47" fmla="*/ 1623060 h 1813560"/>
              <a:gd name="connsiteX48" fmla="*/ 53864 w 4938284"/>
              <a:gd name="connsiteY48" fmla="*/ 1676400 h 1813560"/>
              <a:gd name="connsiteX49" fmla="*/ 38624 w 4938284"/>
              <a:gd name="connsiteY49" fmla="*/ 1706880 h 1813560"/>
              <a:gd name="connsiteX50" fmla="*/ 31004 w 4938284"/>
              <a:gd name="connsiteY50" fmla="*/ 1729740 h 1813560"/>
              <a:gd name="connsiteX51" fmla="*/ 524 w 4938284"/>
              <a:gd name="connsiteY51" fmla="*/ 1813560 h 1813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4938284" h="1813560">
                <a:moveTo>
                  <a:pt x="4938284" y="0"/>
                </a:moveTo>
                <a:cubicBezTo>
                  <a:pt x="4916069" y="88862"/>
                  <a:pt x="4937973" y="34756"/>
                  <a:pt x="4900184" y="91440"/>
                </a:cubicBezTo>
                <a:cubicBezTo>
                  <a:pt x="4891969" y="103763"/>
                  <a:pt x="4887797" y="119067"/>
                  <a:pt x="4877324" y="129540"/>
                </a:cubicBezTo>
                <a:cubicBezTo>
                  <a:pt x="4864372" y="142492"/>
                  <a:pt x="4845780" y="148421"/>
                  <a:pt x="4831604" y="160020"/>
                </a:cubicBezTo>
                <a:cubicBezTo>
                  <a:pt x="4782540" y="200164"/>
                  <a:pt x="4806422" y="199281"/>
                  <a:pt x="4747784" y="228600"/>
                </a:cubicBezTo>
                <a:cubicBezTo>
                  <a:pt x="4728373" y="238305"/>
                  <a:pt x="4707538" y="244987"/>
                  <a:pt x="4686824" y="251460"/>
                </a:cubicBezTo>
                <a:cubicBezTo>
                  <a:pt x="4649922" y="262992"/>
                  <a:pt x="4611028" y="270653"/>
                  <a:pt x="4572524" y="274320"/>
                </a:cubicBezTo>
                <a:cubicBezTo>
                  <a:pt x="4537034" y="277700"/>
                  <a:pt x="4501404" y="279400"/>
                  <a:pt x="4465844" y="281940"/>
                </a:cubicBezTo>
                <a:cubicBezTo>
                  <a:pt x="4399804" y="279400"/>
                  <a:pt x="4333684" y="278443"/>
                  <a:pt x="4267724" y="274320"/>
                </a:cubicBezTo>
                <a:cubicBezTo>
                  <a:pt x="4252304" y="273356"/>
                  <a:pt x="4237299" y="268885"/>
                  <a:pt x="4222004" y="266700"/>
                </a:cubicBezTo>
                <a:cubicBezTo>
                  <a:pt x="4201732" y="263804"/>
                  <a:pt x="4181244" y="262447"/>
                  <a:pt x="4161044" y="259080"/>
                </a:cubicBezTo>
                <a:cubicBezTo>
                  <a:pt x="4135493" y="254822"/>
                  <a:pt x="4110547" y="247053"/>
                  <a:pt x="4084844" y="243840"/>
                </a:cubicBezTo>
                <a:cubicBezTo>
                  <a:pt x="4049469" y="239418"/>
                  <a:pt x="4013724" y="238760"/>
                  <a:pt x="3978164" y="236220"/>
                </a:cubicBezTo>
                <a:cubicBezTo>
                  <a:pt x="3856244" y="215900"/>
                  <a:pt x="3734921" y="191596"/>
                  <a:pt x="3612404" y="175260"/>
                </a:cubicBezTo>
                <a:cubicBezTo>
                  <a:pt x="3499048" y="160146"/>
                  <a:pt x="3474411" y="155788"/>
                  <a:pt x="3353324" y="144780"/>
                </a:cubicBezTo>
                <a:cubicBezTo>
                  <a:pt x="3317820" y="141552"/>
                  <a:pt x="3282204" y="139700"/>
                  <a:pt x="3246644" y="137160"/>
                </a:cubicBezTo>
                <a:cubicBezTo>
                  <a:pt x="3155204" y="139700"/>
                  <a:pt x="3063597" y="138695"/>
                  <a:pt x="2972324" y="144780"/>
                </a:cubicBezTo>
                <a:cubicBezTo>
                  <a:pt x="2948958" y="146338"/>
                  <a:pt x="2926539" y="154656"/>
                  <a:pt x="2903744" y="160020"/>
                </a:cubicBezTo>
                <a:cubicBezTo>
                  <a:pt x="2857625" y="170872"/>
                  <a:pt x="2779295" y="189646"/>
                  <a:pt x="2743724" y="213360"/>
                </a:cubicBezTo>
                <a:cubicBezTo>
                  <a:pt x="2728484" y="223520"/>
                  <a:pt x="2713009" y="233336"/>
                  <a:pt x="2698004" y="243840"/>
                </a:cubicBezTo>
                <a:cubicBezTo>
                  <a:pt x="2664097" y="267575"/>
                  <a:pt x="2605002" y="317740"/>
                  <a:pt x="2583704" y="335280"/>
                </a:cubicBezTo>
                <a:cubicBezTo>
                  <a:pt x="2568390" y="347891"/>
                  <a:pt x="2550377" y="357889"/>
                  <a:pt x="2537984" y="373380"/>
                </a:cubicBezTo>
                <a:cubicBezTo>
                  <a:pt x="2527824" y="386080"/>
                  <a:pt x="2518309" y="399324"/>
                  <a:pt x="2507504" y="411480"/>
                </a:cubicBezTo>
                <a:cubicBezTo>
                  <a:pt x="2497958" y="422219"/>
                  <a:pt x="2486222" y="430922"/>
                  <a:pt x="2477024" y="441960"/>
                </a:cubicBezTo>
                <a:cubicBezTo>
                  <a:pt x="2460763" y="461473"/>
                  <a:pt x="2446544" y="482600"/>
                  <a:pt x="2431304" y="502920"/>
                </a:cubicBezTo>
                <a:cubicBezTo>
                  <a:pt x="2413909" y="555105"/>
                  <a:pt x="2437474" y="493664"/>
                  <a:pt x="2385584" y="571500"/>
                </a:cubicBezTo>
                <a:cubicBezTo>
                  <a:pt x="2280389" y="729292"/>
                  <a:pt x="2336978" y="664248"/>
                  <a:pt x="2263664" y="762000"/>
                </a:cubicBezTo>
                <a:cubicBezTo>
                  <a:pt x="2253906" y="775011"/>
                  <a:pt x="2244961" y="788883"/>
                  <a:pt x="2233184" y="800100"/>
                </a:cubicBezTo>
                <a:cubicBezTo>
                  <a:pt x="2191484" y="839814"/>
                  <a:pt x="2152477" y="883880"/>
                  <a:pt x="2103644" y="914400"/>
                </a:cubicBezTo>
                <a:cubicBezTo>
                  <a:pt x="2083324" y="927100"/>
                  <a:pt x="2063862" y="941288"/>
                  <a:pt x="2042684" y="952500"/>
                </a:cubicBezTo>
                <a:cubicBezTo>
                  <a:pt x="1993310" y="978639"/>
                  <a:pt x="1919802" y="1004730"/>
                  <a:pt x="1867424" y="1013460"/>
                </a:cubicBezTo>
                <a:cubicBezTo>
                  <a:pt x="1755100" y="1032181"/>
                  <a:pt x="1906804" y="1008503"/>
                  <a:pt x="1699784" y="1028700"/>
                </a:cubicBezTo>
                <a:cubicBezTo>
                  <a:pt x="1636131" y="1034910"/>
                  <a:pt x="1572436" y="1041456"/>
                  <a:pt x="1509284" y="1051560"/>
                </a:cubicBezTo>
                <a:cubicBezTo>
                  <a:pt x="1445340" y="1061791"/>
                  <a:pt x="1382517" y="1078188"/>
                  <a:pt x="1318784" y="1089660"/>
                </a:cubicBezTo>
                <a:cubicBezTo>
                  <a:pt x="1255493" y="1101052"/>
                  <a:pt x="1191674" y="1109317"/>
                  <a:pt x="1128284" y="1120140"/>
                </a:cubicBezTo>
                <a:cubicBezTo>
                  <a:pt x="1087526" y="1127099"/>
                  <a:pt x="1047324" y="1137350"/>
                  <a:pt x="1006364" y="1143000"/>
                </a:cubicBezTo>
                <a:cubicBezTo>
                  <a:pt x="651250" y="1191981"/>
                  <a:pt x="1164737" y="1106444"/>
                  <a:pt x="808244" y="1165860"/>
                </a:cubicBezTo>
                <a:cubicBezTo>
                  <a:pt x="725690" y="1179619"/>
                  <a:pt x="652903" y="1192323"/>
                  <a:pt x="572024" y="1211580"/>
                </a:cubicBezTo>
                <a:cubicBezTo>
                  <a:pt x="423989" y="1246826"/>
                  <a:pt x="594419" y="1211673"/>
                  <a:pt x="480584" y="1234440"/>
                </a:cubicBezTo>
                <a:cubicBezTo>
                  <a:pt x="470424" y="1242060"/>
                  <a:pt x="460508" y="1250017"/>
                  <a:pt x="450104" y="1257300"/>
                </a:cubicBezTo>
                <a:cubicBezTo>
                  <a:pt x="435099" y="1267804"/>
                  <a:pt x="418560" y="1276181"/>
                  <a:pt x="404384" y="1287780"/>
                </a:cubicBezTo>
                <a:cubicBezTo>
                  <a:pt x="390483" y="1299153"/>
                  <a:pt x="379801" y="1314053"/>
                  <a:pt x="366284" y="1325880"/>
                </a:cubicBezTo>
                <a:cubicBezTo>
                  <a:pt x="339116" y="1349652"/>
                  <a:pt x="305575" y="1366727"/>
                  <a:pt x="282464" y="1394460"/>
                </a:cubicBezTo>
                <a:cubicBezTo>
                  <a:pt x="207036" y="1484974"/>
                  <a:pt x="281922" y="1401307"/>
                  <a:pt x="206264" y="1470660"/>
                </a:cubicBezTo>
                <a:cubicBezTo>
                  <a:pt x="112784" y="1556350"/>
                  <a:pt x="188778" y="1497109"/>
                  <a:pt x="122444" y="1546860"/>
                </a:cubicBezTo>
                <a:cubicBezTo>
                  <a:pt x="117364" y="1557020"/>
                  <a:pt x="112840" y="1567477"/>
                  <a:pt x="107204" y="1577340"/>
                </a:cubicBezTo>
                <a:cubicBezTo>
                  <a:pt x="102660" y="1585291"/>
                  <a:pt x="96060" y="1592009"/>
                  <a:pt x="91964" y="1600200"/>
                </a:cubicBezTo>
                <a:cubicBezTo>
                  <a:pt x="88372" y="1607384"/>
                  <a:pt x="87508" y="1615677"/>
                  <a:pt x="84344" y="1623060"/>
                </a:cubicBezTo>
                <a:cubicBezTo>
                  <a:pt x="64607" y="1669114"/>
                  <a:pt x="75729" y="1638136"/>
                  <a:pt x="53864" y="1676400"/>
                </a:cubicBezTo>
                <a:cubicBezTo>
                  <a:pt x="48228" y="1686263"/>
                  <a:pt x="43099" y="1696439"/>
                  <a:pt x="38624" y="1706880"/>
                </a:cubicBezTo>
                <a:cubicBezTo>
                  <a:pt x="35460" y="1714263"/>
                  <a:pt x="34905" y="1722719"/>
                  <a:pt x="31004" y="1729740"/>
                </a:cubicBezTo>
                <a:cubicBezTo>
                  <a:pt x="-6521" y="1797284"/>
                  <a:pt x="524" y="1749338"/>
                  <a:pt x="524" y="1813560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6D2D2661-3ECB-B7B9-CF9A-55365DD67B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550" y="487387"/>
            <a:ext cx="526074" cy="526074"/>
          </a:xfrm>
          <a:prstGeom prst="rect">
            <a:avLst/>
          </a:prstGeom>
        </p:spPr>
      </p:pic>
      <p:sp>
        <p:nvSpPr>
          <p:cNvPr id="6" name="Text 5">
            <a:extLst>
              <a:ext uri="{FF2B5EF4-FFF2-40B4-BE49-F238E27FC236}">
                <a16:creationId xmlns:a16="http://schemas.microsoft.com/office/drawing/2014/main" id="{6BF0FD9A-DA86-123D-7977-1A5B8AFCFBFB}"/>
              </a:ext>
            </a:extLst>
          </p:cNvPr>
          <p:cNvSpPr/>
          <p:nvPr/>
        </p:nvSpPr>
        <p:spPr>
          <a:xfrm>
            <a:off x="6904892" y="4333636"/>
            <a:ext cx="1690558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 anchorCtr="0"/>
          <a:lstStyle/>
          <a:p>
            <a:pPr marL="0" marR="0" lvl="0" indent="0" algn="r" defTabSz="914400" rtl="0" eaLnBrk="1" fontAlgn="auto" latinLnBrk="0" hangingPunct="1">
              <a:spcBef>
                <a:spcPts val="24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Helvetica" pitchFamily="34" charset="0"/>
                <a:ea typeface="Helvetica" pitchFamily="34" charset="-122"/>
                <a:cs typeface="Helvetica" pitchFamily="34" charset="-120"/>
              </a:rPr>
              <a:t>October 31, 2025</a:t>
            </a:r>
          </a:p>
        </p:txBody>
      </p:sp>
    </p:spTree>
    <p:extLst>
      <p:ext uri="{BB962C8B-B14F-4D97-AF65-F5344CB8AC3E}">
        <p14:creationId xmlns:p14="http://schemas.microsoft.com/office/powerpoint/2010/main" val="41905067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275BC1-323E-B7A0-FE6B-313CE2A937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8" name="표 57">
            <a:extLst>
              <a:ext uri="{FF2B5EF4-FFF2-40B4-BE49-F238E27FC236}">
                <a16:creationId xmlns:a16="http://schemas.microsoft.com/office/drawing/2014/main" id="{A423923E-C4F9-D6B9-004B-7C0F2EB70B8E}"/>
              </a:ext>
            </a:extLst>
          </p:cNvPr>
          <p:cNvGraphicFramePr>
            <a:graphicFrameLocks noGrp="1"/>
          </p:cNvGraphicFramePr>
          <p:nvPr/>
        </p:nvGraphicFramePr>
        <p:xfrm>
          <a:off x="6324600" y="0"/>
          <a:ext cx="2840632" cy="5143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431312864"/>
                    </a:ext>
                  </a:extLst>
                </a:gridCol>
                <a:gridCol w="332740">
                  <a:extLst>
                    <a:ext uri="{9D8B030D-6E8A-4147-A177-3AD203B41FA5}">
                      <a16:colId xmlns:a16="http://schemas.microsoft.com/office/drawing/2014/main" val="385991361"/>
                    </a:ext>
                  </a:extLst>
                </a:gridCol>
                <a:gridCol w="2091332">
                  <a:extLst>
                    <a:ext uri="{9D8B030D-6E8A-4147-A177-3AD203B41FA5}">
                      <a16:colId xmlns:a16="http://schemas.microsoft.com/office/drawing/2014/main" val="347555211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401609172"/>
                    </a:ext>
                  </a:extLst>
                </a:gridCol>
              </a:tblGrid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7522150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no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description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394027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L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_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페이지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네비게이터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하위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뎁스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표시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30377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76540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43254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62936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799932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90298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850033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21824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496883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8397233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047695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677896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872723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474259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22821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886744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90478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31799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85775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720434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15257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810038"/>
                  </a:ext>
                </a:extLst>
              </a:tr>
            </a:tbl>
          </a:graphicData>
        </a:graphic>
      </p:graphicFrame>
      <p:grpSp>
        <p:nvGrpSpPr>
          <p:cNvPr id="10" name="그룹 9">
            <a:extLst>
              <a:ext uri="{FF2B5EF4-FFF2-40B4-BE49-F238E27FC236}">
                <a16:creationId xmlns:a16="http://schemas.microsoft.com/office/drawing/2014/main" id="{1EE01AF0-228E-E417-B5F2-734D00636AEC}"/>
              </a:ext>
            </a:extLst>
          </p:cNvPr>
          <p:cNvGrpSpPr/>
          <p:nvPr/>
        </p:nvGrpSpPr>
        <p:grpSpPr>
          <a:xfrm>
            <a:off x="261025" y="157745"/>
            <a:ext cx="5804495" cy="546176"/>
            <a:chOff x="261025" y="157745"/>
            <a:chExt cx="5804495" cy="546176"/>
          </a:xfrm>
        </p:grpSpPr>
        <p:sp>
          <p:nvSpPr>
            <p:cNvPr id="11" name="Text 4">
              <a:extLst>
                <a:ext uri="{FF2B5EF4-FFF2-40B4-BE49-F238E27FC236}">
                  <a16:creationId xmlns:a16="http://schemas.microsoft.com/office/drawing/2014/main" id="{F175BF2C-AB6C-A77F-92BD-4C4CE15811A4}"/>
                </a:ext>
              </a:extLst>
            </p:cNvPr>
            <p:cNvSpPr/>
            <p:nvPr/>
          </p:nvSpPr>
          <p:spPr>
            <a:xfrm>
              <a:off x="261025" y="437221"/>
              <a:ext cx="5804495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lvl="0"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  <a:defRPr/>
              </a:pP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1 Home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(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메인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)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lang="ko-KR" altLang="en-US" sz="1400" spc="-70" dirty="0">
                  <a:solidFill>
                    <a:schemeClr val="bg1">
                      <a:lumMod val="7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kumimoji="0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/</a:t>
              </a:r>
              <a:endParaRPr lang="en-US" altLang="ko-KR" sz="1400" spc="-70" dirty="0"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endParaRPr>
            </a:p>
          </p:txBody>
        </p:sp>
        <p:sp>
          <p:nvSpPr>
            <p:cNvPr id="12" name="Text 5">
              <a:extLst>
                <a:ext uri="{FF2B5EF4-FFF2-40B4-BE49-F238E27FC236}">
                  <a16:creationId xmlns:a16="http://schemas.microsoft.com/office/drawing/2014/main" id="{F7BB53FB-3FEC-BA44-EA7B-34B8824BD70C}"/>
                </a:ext>
              </a:extLst>
            </p:cNvPr>
            <p:cNvSpPr/>
            <p:nvPr/>
          </p:nvSpPr>
          <p:spPr>
            <a:xfrm>
              <a:off x="276176" y="157745"/>
              <a:ext cx="5789344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</a:pPr>
              <a:r>
                <a:rPr lang="en-US" altLang="ko-KR" sz="900" spc="-50" dirty="0">
                  <a:latin typeface="+mn-ea"/>
                </a:rPr>
                <a:t>1 </a:t>
              </a:r>
              <a:r>
                <a:rPr lang="ko-KR" altLang="en-US" sz="900" spc="-50" dirty="0">
                  <a:latin typeface="+mn-ea"/>
                </a:rPr>
                <a:t>메인 </a:t>
              </a:r>
              <a:r>
                <a:rPr lang="en-US" altLang="ko-KR" sz="900" spc="-50" dirty="0">
                  <a:latin typeface="+mn-ea"/>
                </a:rPr>
                <a:t>&amp; </a:t>
              </a:r>
              <a:r>
                <a:rPr lang="ko-KR" altLang="en-US" sz="900" spc="-50" dirty="0">
                  <a:latin typeface="+mn-ea"/>
                </a:rPr>
                <a:t>상품</a:t>
              </a:r>
              <a:endParaRPr lang="en-US" altLang="ko-KR" sz="900" spc="-50" dirty="0">
                <a:latin typeface="+mn-ea"/>
              </a:endParaRPr>
            </a:p>
          </p:txBody>
        </p:sp>
      </p:grpSp>
      <p:pic>
        <p:nvPicPr>
          <p:cNvPr id="2" name="그림 1" descr="스크린샷, 콜라주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093297E9-403B-1E87-6F33-3ECB618DE05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88356" b="-444"/>
          <a:stretch/>
        </p:blipFill>
        <p:spPr>
          <a:xfrm>
            <a:off x="268645" y="852489"/>
            <a:ext cx="5804495" cy="4291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8969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275BC1-323E-B7A0-FE6B-313CE2A937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8" name="표 57">
            <a:extLst>
              <a:ext uri="{FF2B5EF4-FFF2-40B4-BE49-F238E27FC236}">
                <a16:creationId xmlns:a16="http://schemas.microsoft.com/office/drawing/2014/main" id="{A423923E-C4F9-D6B9-004B-7C0F2EB70B8E}"/>
              </a:ext>
            </a:extLst>
          </p:cNvPr>
          <p:cNvGraphicFramePr>
            <a:graphicFrameLocks noGrp="1"/>
          </p:cNvGraphicFramePr>
          <p:nvPr/>
        </p:nvGraphicFramePr>
        <p:xfrm>
          <a:off x="6324600" y="0"/>
          <a:ext cx="2840632" cy="5143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431312864"/>
                    </a:ext>
                  </a:extLst>
                </a:gridCol>
                <a:gridCol w="332740">
                  <a:extLst>
                    <a:ext uri="{9D8B030D-6E8A-4147-A177-3AD203B41FA5}">
                      <a16:colId xmlns:a16="http://schemas.microsoft.com/office/drawing/2014/main" val="385991361"/>
                    </a:ext>
                  </a:extLst>
                </a:gridCol>
                <a:gridCol w="2091332">
                  <a:extLst>
                    <a:ext uri="{9D8B030D-6E8A-4147-A177-3AD203B41FA5}">
                      <a16:colId xmlns:a16="http://schemas.microsoft.com/office/drawing/2014/main" val="347555211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401609172"/>
                    </a:ext>
                  </a:extLst>
                </a:gridCol>
              </a:tblGrid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7522150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no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description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394027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L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_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페이지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네비게이터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하위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뎁스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표시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30377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76540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43254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62936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799932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90298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850033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21824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496883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8397233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047695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677896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872723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474259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22821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886744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90478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31799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85775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720434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15257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810038"/>
                  </a:ext>
                </a:extLst>
              </a:tr>
            </a:tbl>
          </a:graphicData>
        </a:graphic>
      </p:graphicFrame>
      <p:grpSp>
        <p:nvGrpSpPr>
          <p:cNvPr id="4" name="그룹 3">
            <a:extLst>
              <a:ext uri="{FF2B5EF4-FFF2-40B4-BE49-F238E27FC236}">
                <a16:creationId xmlns:a16="http://schemas.microsoft.com/office/drawing/2014/main" id="{93F4BF39-7488-E2C5-D29A-E3AAFA295F00}"/>
              </a:ext>
            </a:extLst>
          </p:cNvPr>
          <p:cNvGrpSpPr/>
          <p:nvPr/>
        </p:nvGrpSpPr>
        <p:grpSpPr>
          <a:xfrm>
            <a:off x="261025" y="157745"/>
            <a:ext cx="5804495" cy="546176"/>
            <a:chOff x="261025" y="157745"/>
            <a:chExt cx="5804495" cy="546176"/>
          </a:xfrm>
        </p:grpSpPr>
        <p:sp>
          <p:nvSpPr>
            <p:cNvPr id="2" name="Text 4">
              <a:extLst>
                <a:ext uri="{FF2B5EF4-FFF2-40B4-BE49-F238E27FC236}">
                  <a16:creationId xmlns:a16="http://schemas.microsoft.com/office/drawing/2014/main" id="{20727F77-F7D9-5A8B-875F-50E41323FC11}"/>
                </a:ext>
              </a:extLst>
            </p:cNvPr>
            <p:cNvSpPr/>
            <p:nvPr/>
          </p:nvSpPr>
          <p:spPr>
            <a:xfrm>
              <a:off x="261025" y="437221"/>
              <a:ext cx="5804495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lvl="0"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  <a:defRPr/>
              </a:pP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2-1 Products (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상품 목록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)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lang="ko-KR" altLang="en-US" sz="1400" spc="-70" dirty="0">
                  <a:solidFill>
                    <a:schemeClr val="bg1">
                      <a:lumMod val="7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kumimoji="0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/all</a:t>
              </a:r>
              <a:endParaRPr lang="en-US" altLang="ko-KR" sz="1400" spc="-70" dirty="0"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endParaRPr>
            </a:p>
          </p:txBody>
        </p:sp>
        <p:sp>
          <p:nvSpPr>
            <p:cNvPr id="3" name="Text 5">
              <a:extLst>
                <a:ext uri="{FF2B5EF4-FFF2-40B4-BE49-F238E27FC236}">
                  <a16:creationId xmlns:a16="http://schemas.microsoft.com/office/drawing/2014/main" id="{7509005E-D419-9054-B67A-336246D1A438}"/>
                </a:ext>
              </a:extLst>
            </p:cNvPr>
            <p:cNvSpPr/>
            <p:nvPr/>
          </p:nvSpPr>
          <p:spPr>
            <a:xfrm>
              <a:off x="276176" y="157745"/>
              <a:ext cx="5789344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</a:pPr>
              <a:r>
                <a:rPr lang="en-US" altLang="ko-KR" sz="900" spc="-50" dirty="0">
                  <a:latin typeface="+mn-ea"/>
                </a:rPr>
                <a:t>1 </a:t>
              </a:r>
              <a:r>
                <a:rPr lang="ko-KR" altLang="en-US" sz="900" spc="-50" dirty="0">
                  <a:latin typeface="+mn-ea"/>
                </a:rPr>
                <a:t>메인 </a:t>
              </a:r>
              <a:r>
                <a:rPr lang="en-US" altLang="ko-KR" sz="900" spc="-50" dirty="0">
                  <a:latin typeface="+mn-ea"/>
                </a:rPr>
                <a:t>&amp; </a:t>
              </a:r>
              <a:r>
                <a:rPr lang="ko-KR" altLang="en-US" sz="900" spc="-50" dirty="0">
                  <a:latin typeface="+mn-ea"/>
                </a:rPr>
                <a:t>상품</a:t>
              </a:r>
              <a:endParaRPr lang="en-US" sz="900" spc="-50" dirty="0">
                <a:latin typeface="+mn-ea"/>
              </a:endParaRPr>
            </a:p>
          </p:txBody>
        </p:sp>
      </p:grpSp>
      <p:pic>
        <p:nvPicPr>
          <p:cNvPr id="13" name="그림 12" descr="스크린샷, 콜라주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500214C9-8D0E-8291-14C2-7E9610F9205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701" b="78613"/>
          <a:stretch/>
        </p:blipFill>
        <p:spPr>
          <a:xfrm>
            <a:off x="268644" y="852489"/>
            <a:ext cx="5796875" cy="4291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2548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275BC1-323E-B7A0-FE6B-313CE2A937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8" name="표 57">
            <a:extLst>
              <a:ext uri="{FF2B5EF4-FFF2-40B4-BE49-F238E27FC236}">
                <a16:creationId xmlns:a16="http://schemas.microsoft.com/office/drawing/2014/main" id="{A423923E-C4F9-D6B9-004B-7C0F2EB70B8E}"/>
              </a:ext>
            </a:extLst>
          </p:cNvPr>
          <p:cNvGraphicFramePr>
            <a:graphicFrameLocks noGrp="1"/>
          </p:cNvGraphicFramePr>
          <p:nvPr/>
        </p:nvGraphicFramePr>
        <p:xfrm>
          <a:off x="6324600" y="0"/>
          <a:ext cx="2840632" cy="5143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431312864"/>
                    </a:ext>
                  </a:extLst>
                </a:gridCol>
                <a:gridCol w="332740">
                  <a:extLst>
                    <a:ext uri="{9D8B030D-6E8A-4147-A177-3AD203B41FA5}">
                      <a16:colId xmlns:a16="http://schemas.microsoft.com/office/drawing/2014/main" val="385991361"/>
                    </a:ext>
                  </a:extLst>
                </a:gridCol>
                <a:gridCol w="2091332">
                  <a:extLst>
                    <a:ext uri="{9D8B030D-6E8A-4147-A177-3AD203B41FA5}">
                      <a16:colId xmlns:a16="http://schemas.microsoft.com/office/drawing/2014/main" val="347555211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401609172"/>
                    </a:ext>
                  </a:extLst>
                </a:gridCol>
              </a:tblGrid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7522150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no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description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394027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L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_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페이지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네비게이터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하위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뎁스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표시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30377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76540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43254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62936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799932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90298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850033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21824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496883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8397233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047695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677896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872723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474259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22821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886744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90478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31799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85775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720434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15257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810038"/>
                  </a:ext>
                </a:extLst>
              </a:tr>
            </a:tbl>
          </a:graphicData>
        </a:graphic>
      </p:graphicFrame>
      <p:grpSp>
        <p:nvGrpSpPr>
          <p:cNvPr id="4" name="그룹 3">
            <a:extLst>
              <a:ext uri="{FF2B5EF4-FFF2-40B4-BE49-F238E27FC236}">
                <a16:creationId xmlns:a16="http://schemas.microsoft.com/office/drawing/2014/main" id="{93F4BF39-7488-E2C5-D29A-E3AAFA295F00}"/>
              </a:ext>
            </a:extLst>
          </p:cNvPr>
          <p:cNvGrpSpPr/>
          <p:nvPr/>
        </p:nvGrpSpPr>
        <p:grpSpPr>
          <a:xfrm>
            <a:off x="261025" y="157745"/>
            <a:ext cx="5804495" cy="546176"/>
            <a:chOff x="261025" y="157745"/>
            <a:chExt cx="5804495" cy="546176"/>
          </a:xfrm>
        </p:grpSpPr>
        <p:sp>
          <p:nvSpPr>
            <p:cNvPr id="2" name="Text 4">
              <a:extLst>
                <a:ext uri="{FF2B5EF4-FFF2-40B4-BE49-F238E27FC236}">
                  <a16:creationId xmlns:a16="http://schemas.microsoft.com/office/drawing/2014/main" id="{20727F77-F7D9-5A8B-875F-50E41323FC11}"/>
                </a:ext>
              </a:extLst>
            </p:cNvPr>
            <p:cNvSpPr/>
            <p:nvPr/>
          </p:nvSpPr>
          <p:spPr>
            <a:xfrm>
              <a:off x="261025" y="437221"/>
              <a:ext cx="5804495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lvl="0"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  <a:defRPr/>
              </a:pP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2-1 Products (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상품 목록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)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lang="ko-KR" altLang="en-US" sz="1400" spc="-70" dirty="0">
                  <a:solidFill>
                    <a:schemeClr val="bg1">
                      <a:lumMod val="7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kumimoji="0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/all</a:t>
              </a:r>
              <a:endParaRPr lang="en-US" altLang="ko-KR" sz="1400" spc="-70" dirty="0"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endParaRPr>
            </a:p>
          </p:txBody>
        </p:sp>
        <p:sp>
          <p:nvSpPr>
            <p:cNvPr id="3" name="Text 5">
              <a:extLst>
                <a:ext uri="{FF2B5EF4-FFF2-40B4-BE49-F238E27FC236}">
                  <a16:creationId xmlns:a16="http://schemas.microsoft.com/office/drawing/2014/main" id="{7509005E-D419-9054-B67A-336246D1A438}"/>
                </a:ext>
              </a:extLst>
            </p:cNvPr>
            <p:cNvSpPr/>
            <p:nvPr/>
          </p:nvSpPr>
          <p:spPr>
            <a:xfrm>
              <a:off x="276176" y="157745"/>
              <a:ext cx="5789344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</a:pPr>
              <a:r>
                <a:rPr lang="en-US" altLang="ko-KR" sz="900" spc="-50" dirty="0">
                  <a:latin typeface="+mn-ea"/>
                </a:rPr>
                <a:t>1 </a:t>
              </a:r>
              <a:r>
                <a:rPr lang="ko-KR" altLang="en-US" sz="900" spc="-50" dirty="0">
                  <a:latin typeface="+mn-ea"/>
                </a:rPr>
                <a:t>메인 </a:t>
              </a:r>
              <a:r>
                <a:rPr lang="en-US" altLang="ko-KR" sz="900" spc="-50" dirty="0">
                  <a:latin typeface="+mn-ea"/>
                </a:rPr>
                <a:t>&amp; </a:t>
              </a:r>
              <a:r>
                <a:rPr lang="ko-KR" altLang="en-US" sz="900" spc="-50" dirty="0">
                  <a:latin typeface="+mn-ea"/>
                </a:rPr>
                <a:t>상품</a:t>
              </a:r>
              <a:endParaRPr lang="en-US" sz="900" spc="-50" dirty="0">
                <a:latin typeface="+mn-ea"/>
              </a:endParaRPr>
            </a:p>
          </p:txBody>
        </p:sp>
      </p:grpSp>
      <p:pic>
        <p:nvPicPr>
          <p:cNvPr id="13" name="그림 12" descr="스크린샷, 콜라주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500214C9-8D0E-8291-14C2-7E9610F9205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73198" b="8281"/>
          <a:stretch/>
        </p:blipFill>
        <p:spPr>
          <a:xfrm>
            <a:off x="268644" y="890545"/>
            <a:ext cx="5796875" cy="4252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5303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275BC1-323E-B7A0-FE6B-313CE2A937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8" name="표 57">
            <a:extLst>
              <a:ext uri="{FF2B5EF4-FFF2-40B4-BE49-F238E27FC236}">
                <a16:creationId xmlns:a16="http://schemas.microsoft.com/office/drawing/2014/main" id="{A423923E-C4F9-D6B9-004B-7C0F2EB70B8E}"/>
              </a:ext>
            </a:extLst>
          </p:cNvPr>
          <p:cNvGraphicFramePr>
            <a:graphicFrameLocks noGrp="1"/>
          </p:cNvGraphicFramePr>
          <p:nvPr/>
        </p:nvGraphicFramePr>
        <p:xfrm>
          <a:off x="6324600" y="0"/>
          <a:ext cx="2840632" cy="5143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431312864"/>
                    </a:ext>
                  </a:extLst>
                </a:gridCol>
                <a:gridCol w="332740">
                  <a:extLst>
                    <a:ext uri="{9D8B030D-6E8A-4147-A177-3AD203B41FA5}">
                      <a16:colId xmlns:a16="http://schemas.microsoft.com/office/drawing/2014/main" val="385991361"/>
                    </a:ext>
                  </a:extLst>
                </a:gridCol>
                <a:gridCol w="2091332">
                  <a:extLst>
                    <a:ext uri="{9D8B030D-6E8A-4147-A177-3AD203B41FA5}">
                      <a16:colId xmlns:a16="http://schemas.microsoft.com/office/drawing/2014/main" val="347555211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401609172"/>
                    </a:ext>
                  </a:extLst>
                </a:gridCol>
              </a:tblGrid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7522150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no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description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394027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L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_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페이지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네비게이터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하위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뎁스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표시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30377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R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_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상품 하트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(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계정에 저장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76540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R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_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퍼가기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43254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2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상품 썸네일 리스트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(3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칸씩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드랍다운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62936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799932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90298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850033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21824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496883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8397233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047695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677896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872723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474259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22821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886744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90478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31799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85775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720434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15257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810038"/>
                  </a:ext>
                </a:extLst>
              </a:tr>
            </a:tbl>
          </a:graphicData>
        </a:graphic>
      </p:graphicFrame>
      <p:grpSp>
        <p:nvGrpSpPr>
          <p:cNvPr id="4" name="그룹 3">
            <a:extLst>
              <a:ext uri="{FF2B5EF4-FFF2-40B4-BE49-F238E27FC236}">
                <a16:creationId xmlns:a16="http://schemas.microsoft.com/office/drawing/2014/main" id="{7818C334-3019-E7F3-634B-3D863E045B5D}"/>
              </a:ext>
            </a:extLst>
          </p:cNvPr>
          <p:cNvGrpSpPr/>
          <p:nvPr/>
        </p:nvGrpSpPr>
        <p:grpSpPr>
          <a:xfrm>
            <a:off x="261025" y="157745"/>
            <a:ext cx="5804495" cy="546176"/>
            <a:chOff x="261025" y="157745"/>
            <a:chExt cx="5804495" cy="546176"/>
          </a:xfrm>
        </p:grpSpPr>
        <p:sp>
          <p:nvSpPr>
            <p:cNvPr id="5" name="Text 4">
              <a:extLst>
                <a:ext uri="{FF2B5EF4-FFF2-40B4-BE49-F238E27FC236}">
                  <a16:creationId xmlns:a16="http://schemas.microsoft.com/office/drawing/2014/main" id="{E0EE4A89-251D-6C85-C02E-EBD119D0AB04}"/>
                </a:ext>
              </a:extLst>
            </p:cNvPr>
            <p:cNvSpPr/>
            <p:nvPr/>
          </p:nvSpPr>
          <p:spPr>
            <a:xfrm>
              <a:off x="261025" y="437221"/>
              <a:ext cx="5804495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lvl="0"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  <a:defRPr/>
              </a:pP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2-2 </a:t>
              </a:r>
              <a:r>
                <a:rPr lang="en-US" altLang="ko-KR" sz="1400" spc="-70" dirty="0" err="1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ProductDetail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(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상품 상세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)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lang="ko-KR" altLang="en-US" sz="1400" spc="-70" dirty="0">
                  <a:solidFill>
                    <a:schemeClr val="bg1">
                      <a:lumMod val="7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kumimoji="0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/products/:</a:t>
              </a:r>
              <a:r>
                <a:rPr kumimoji="0" lang="en-US" altLang="ko-KR" sz="900" b="0" i="0" u="none" strike="noStrike" kern="1200" cap="none" spc="0" normalizeH="0" baseline="0" noProof="0" dirty="0" err="1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pid</a:t>
              </a:r>
              <a:endParaRPr lang="en-US" altLang="ko-KR" sz="1400" spc="-70" dirty="0"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endParaRPr>
            </a:p>
          </p:txBody>
        </p:sp>
        <p:sp>
          <p:nvSpPr>
            <p:cNvPr id="6" name="Text 5">
              <a:extLst>
                <a:ext uri="{FF2B5EF4-FFF2-40B4-BE49-F238E27FC236}">
                  <a16:creationId xmlns:a16="http://schemas.microsoft.com/office/drawing/2014/main" id="{53B55CBE-9DE6-FD9C-F09B-7DFC1E4CB976}"/>
                </a:ext>
              </a:extLst>
            </p:cNvPr>
            <p:cNvSpPr/>
            <p:nvPr/>
          </p:nvSpPr>
          <p:spPr>
            <a:xfrm>
              <a:off x="276176" y="157745"/>
              <a:ext cx="5789344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</a:pPr>
              <a:r>
                <a:rPr lang="en-US" altLang="ko-KR" sz="900" spc="-50" dirty="0">
                  <a:latin typeface="+mn-ea"/>
                </a:rPr>
                <a:t>1 </a:t>
              </a:r>
              <a:r>
                <a:rPr lang="ko-KR" altLang="en-US" sz="900" spc="-50" dirty="0">
                  <a:latin typeface="+mn-ea"/>
                </a:rPr>
                <a:t>메인 </a:t>
              </a:r>
              <a:r>
                <a:rPr lang="en-US" altLang="ko-KR" sz="900" spc="-50" dirty="0">
                  <a:latin typeface="+mn-ea"/>
                </a:rPr>
                <a:t>&amp; </a:t>
              </a:r>
              <a:r>
                <a:rPr lang="ko-KR" altLang="en-US" sz="900" spc="-50" dirty="0">
                  <a:latin typeface="+mn-ea"/>
                </a:rPr>
                <a:t>상품</a:t>
              </a:r>
              <a:endParaRPr lang="en-US" sz="900" spc="-50" dirty="0">
                <a:latin typeface="+mn-ea"/>
              </a:endParaRPr>
            </a:p>
          </p:txBody>
        </p:sp>
      </p:grpSp>
      <p:pic>
        <p:nvPicPr>
          <p:cNvPr id="10" name="그림 9" descr="텍스트, 스크린샷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9D4AF576-549E-BC64-45F5-4CB18735544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597" b="87495"/>
          <a:stretch/>
        </p:blipFill>
        <p:spPr>
          <a:xfrm>
            <a:off x="268644" y="852489"/>
            <a:ext cx="5796876" cy="4291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1283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275BC1-323E-B7A0-FE6B-313CE2A937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8" name="표 57">
            <a:extLst>
              <a:ext uri="{FF2B5EF4-FFF2-40B4-BE49-F238E27FC236}">
                <a16:creationId xmlns:a16="http://schemas.microsoft.com/office/drawing/2014/main" id="{A423923E-C4F9-D6B9-004B-7C0F2EB70B8E}"/>
              </a:ext>
            </a:extLst>
          </p:cNvPr>
          <p:cNvGraphicFramePr>
            <a:graphicFrameLocks noGrp="1"/>
          </p:cNvGraphicFramePr>
          <p:nvPr/>
        </p:nvGraphicFramePr>
        <p:xfrm>
          <a:off x="6324600" y="0"/>
          <a:ext cx="2840632" cy="5143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431312864"/>
                    </a:ext>
                  </a:extLst>
                </a:gridCol>
                <a:gridCol w="332740">
                  <a:extLst>
                    <a:ext uri="{9D8B030D-6E8A-4147-A177-3AD203B41FA5}">
                      <a16:colId xmlns:a16="http://schemas.microsoft.com/office/drawing/2014/main" val="385991361"/>
                    </a:ext>
                  </a:extLst>
                </a:gridCol>
                <a:gridCol w="2091332">
                  <a:extLst>
                    <a:ext uri="{9D8B030D-6E8A-4147-A177-3AD203B41FA5}">
                      <a16:colId xmlns:a16="http://schemas.microsoft.com/office/drawing/2014/main" val="347555211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401609172"/>
                    </a:ext>
                  </a:extLst>
                </a:gridCol>
              </a:tblGrid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7522150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no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description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394027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L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_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페이지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네비게이터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하위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뎁스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표시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30377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R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_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상품 하트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(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계정에 저장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76540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R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_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퍼가기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43254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2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상품 썸네일 리스트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(3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칸씩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드랍다운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62936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799932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90298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850033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21824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496883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8397233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047695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677896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872723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474259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22821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886744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90478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31799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85775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720434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15257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810038"/>
                  </a:ext>
                </a:extLst>
              </a:tr>
            </a:tbl>
          </a:graphicData>
        </a:graphic>
      </p:graphicFrame>
      <p:grpSp>
        <p:nvGrpSpPr>
          <p:cNvPr id="4" name="그룹 3">
            <a:extLst>
              <a:ext uri="{FF2B5EF4-FFF2-40B4-BE49-F238E27FC236}">
                <a16:creationId xmlns:a16="http://schemas.microsoft.com/office/drawing/2014/main" id="{7818C334-3019-E7F3-634B-3D863E045B5D}"/>
              </a:ext>
            </a:extLst>
          </p:cNvPr>
          <p:cNvGrpSpPr/>
          <p:nvPr/>
        </p:nvGrpSpPr>
        <p:grpSpPr>
          <a:xfrm>
            <a:off x="261025" y="157745"/>
            <a:ext cx="5804495" cy="546176"/>
            <a:chOff x="261025" y="157745"/>
            <a:chExt cx="5804495" cy="546176"/>
          </a:xfrm>
        </p:grpSpPr>
        <p:sp>
          <p:nvSpPr>
            <p:cNvPr id="5" name="Text 4">
              <a:extLst>
                <a:ext uri="{FF2B5EF4-FFF2-40B4-BE49-F238E27FC236}">
                  <a16:creationId xmlns:a16="http://schemas.microsoft.com/office/drawing/2014/main" id="{E0EE4A89-251D-6C85-C02E-EBD119D0AB04}"/>
                </a:ext>
              </a:extLst>
            </p:cNvPr>
            <p:cNvSpPr/>
            <p:nvPr/>
          </p:nvSpPr>
          <p:spPr>
            <a:xfrm>
              <a:off x="261025" y="437221"/>
              <a:ext cx="5804495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lvl="0"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  <a:defRPr/>
              </a:pP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2-2 </a:t>
              </a:r>
              <a:r>
                <a:rPr lang="en-US" altLang="ko-KR" sz="1400" spc="-70" dirty="0" err="1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ProductDetail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(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상품 상세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)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lang="ko-KR" altLang="en-US" sz="1400" spc="-70" dirty="0">
                  <a:solidFill>
                    <a:schemeClr val="bg1">
                      <a:lumMod val="7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kumimoji="0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/products/:</a:t>
              </a:r>
              <a:r>
                <a:rPr kumimoji="0" lang="en-US" altLang="ko-KR" sz="900" b="0" i="0" u="none" strike="noStrike" kern="1200" cap="none" spc="0" normalizeH="0" baseline="0" noProof="0" dirty="0" err="1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pid</a:t>
              </a:r>
              <a:endParaRPr lang="en-US" altLang="ko-KR" sz="1400" spc="-70" dirty="0"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endParaRPr>
            </a:p>
          </p:txBody>
        </p:sp>
        <p:sp>
          <p:nvSpPr>
            <p:cNvPr id="6" name="Text 5">
              <a:extLst>
                <a:ext uri="{FF2B5EF4-FFF2-40B4-BE49-F238E27FC236}">
                  <a16:creationId xmlns:a16="http://schemas.microsoft.com/office/drawing/2014/main" id="{53B55CBE-9DE6-FD9C-F09B-7DFC1E4CB976}"/>
                </a:ext>
              </a:extLst>
            </p:cNvPr>
            <p:cNvSpPr/>
            <p:nvPr/>
          </p:nvSpPr>
          <p:spPr>
            <a:xfrm>
              <a:off x="276176" y="157745"/>
              <a:ext cx="5789344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</a:pPr>
              <a:r>
                <a:rPr lang="en-US" altLang="ko-KR" sz="900" spc="-50" dirty="0">
                  <a:latin typeface="+mn-ea"/>
                </a:rPr>
                <a:t>1 </a:t>
              </a:r>
              <a:r>
                <a:rPr lang="ko-KR" altLang="en-US" sz="900" spc="-50" dirty="0">
                  <a:latin typeface="+mn-ea"/>
                </a:rPr>
                <a:t>메인 </a:t>
              </a:r>
              <a:r>
                <a:rPr lang="en-US" altLang="ko-KR" sz="900" spc="-50" dirty="0">
                  <a:latin typeface="+mn-ea"/>
                </a:rPr>
                <a:t>&amp; </a:t>
              </a:r>
              <a:r>
                <a:rPr lang="ko-KR" altLang="en-US" sz="900" spc="-50" dirty="0">
                  <a:latin typeface="+mn-ea"/>
                </a:rPr>
                <a:t>상품</a:t>
              </a:r>
              <a:endParaRPr lang="en-US" sz="900" spc="-50" dirty="0">
                <a:latin typeface="+mn-ea"/>
              </a:endParaRPr>
            </a:p>
          </p:txBody>
        </p:sp>
      </p:grpSp>
      <p:pic>
        <p:nvPicPr>
          <p:cNvPr id="10" name="그림 9" descr="텍스트, 스크린샷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9D4AF576-549E-BC64-45F5-4CB18735544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0794" b="78298"/>
          <a:stretch/>
        </p:blipFill>
        <p:spPr>
          <a:xfrm>
            <a:off x="268644" y="852489"/>
            <a:ext cx="5796876" cy="4291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513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275BC1-323E-B7A0-FE6B-313CE2A937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8" name="표 57">
            <a:extLst>
              <a:ext uri="{FF2B5EF4-FFF2-40B4-BE49-F238E27FC236}">
                <a16:creationId xmlns:a16="http://schemas.microsoft.com/office/drawing/2014/main" id="{A423923E-C4F9-D6B9-004B-7C0F2EB70B8E}"/>
              </a:ext>
            </a:extLst>
          </p:cNvPr>
          <p:cNvGraphicFramePr>
            <a:graphicFrameLocks noGrp="1"/>
          </p:cNvGraphicFramePr>
          <p:nvPr/>
        </p:nvGraphicFramePr>
        <p:xfrm>
          <a:off x="6324600" y="0"/>
          <a:ext cx="2840632" cy="5143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431312864"/>
                    </a:ext>
                  </a:extLst>
                </a:gridCol>
                <a:gridCol w="332740">
                  <a:extLst>
                    <a:ext uri="{9D8B030D-6E8A-4147-A177-3AD203B41FA5}">
                      <a16:colId xmlns:a16="http://schemas.microsoft.com/office/drawing/2014/main" val="385991361"/>
                    </a:ext>
                  </a:extLst>
                </a:gridCol>
                <a:gridCol w="2091332">
                  <a:extLst>
                    <a:ext uri="{9D8B030D-6E8A-4147-A177-3AD203B41FA5}">
                      <a16:colId xmlns:a16="http://schemas.microsoft.com/office/drawing/2014/main" val="347555211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401609172"/>
                    </a:ext>
                  </a:extLst>
                </a:gridCol>
              </a:tblGrid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7522150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no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description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394027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L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_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페이지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네비게이터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하위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뎁스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표시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30377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R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_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상품 하트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(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계정에 저장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76540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R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_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퍼가기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43254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2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상품 썸네일 리스트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(3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칸씩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드랍다운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62936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799932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90298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850033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21824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496883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8397233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047695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677896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872723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474259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22821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886744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90478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31799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85775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720434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15257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810038"/>
                  </a:ext>
                </a:extLst>
              </a:tr>
            </a:tbl>
          </a:graphicData>
        </a:graphic>
      </p:graphicFrame>
      <p:grpSp>
        <p:nvGrpSpPr>
          <p:cNvPr id="4" name="그룹 3">
            <a:extLst>
              <a:ext uri="{FF2B5EF4-FFF2-40B4-BE49-F238E27FC236}">
                <a16:creationId xmlns:a16="http://schemas.microsoft.com/office/drawing/2014/main" id="{7818C334-3019-E7F3-634B-3D863E045B5D}"/>
              </a:ext>
            </a:extLst>
          </p:cNvPr>
          <p:cNvGrpSpPr/>
          <p:nvPr/>
        </p:nvGrpSpPr>
        <p:grpSpPr>
          <a:xfrm>
            <a:off x="261025" y="157745"/>
            <a:ext cx="5804495" cy="546176"/>
            <a:chOff x="261025" y="157745"/>
            <a:chExt cx="5804495" cy="546176"/>
          </a:xfrm>
        </p:grpSpPr>
        <p:sp>
          <p:nvSpPr>
            <p:cNvPr id="5" name="Text 4">
              <a:extLst>
                <a:ext uri="{FF2B5EF4-FFF2-40B4-BE49-F238E27FC236}">
                  <a16:creationId xmlns:a16="http://schemas.microsoft.com/office/drawing/2014/main" id="{E0EE4A89-251D-6C85-C02E-EBD119D0AB04}"/>
                </a:ext>
              </a:extLst>
            </p:cNvPr>
            <p:cNvSpPr/>
            <p:nvPr/>
          </p:nvSpPr>
          <p:spPr>
            <a:xfrm>
              <a:off x="261025" y="437221"/>
              <a:ext cx="5804495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lvl="0"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  <a:defRPr/>
              </a:pP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2-2 </a:t>
              </a:r>
              <a:r>
                <a:rPr lang="en-US" altLang="ko-KR" sz="1400" spc="-70" dirty="0" err="1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ProductDetail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(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상품 상세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)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lang="ko-KR" altLang="en-US" sz="1400" spc="-70" dirty="0">
                  <a:solidFill>
                    <a:schemeClr val="bg1">
                      <a:lumMod val="7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kumimoji="0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/products/:</a:t>
              </a:r>
              <a:r>
                <a:rPr kumimoji="0" lang="en-US" altLang="ko-KR" sz="900" b="0" i="0" u="none" strike="noStrike" kern="1200" cap="none" spc="0" normalizeH="0" baseline="0" noProof="0" dirty="0" err="1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pid</a:t>
              </a:r>
              <a:endParaRPr lang="en-US" altLang="ko-KR" sz="1400" spc="-70" dirty="0"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endParaRPr>
            </a:p>
          </p:txBody>
        </p:sp>
        <p:sp>
          <p:nvSpPr>
            <p:cNvPr id="6" name="Text 5">
              <a:extLst>
                <a:ext uri="{FF2B5EF4-FFF2-40B4-BE49-F238E27FC236}">
                  <a16:creationId xmlns:a16="http://schemas.microsoft.com/office/drawing/2014/main" id="{53B55CBE-9DE6-FD9C-F09B-7DFC1E4CB976}"/>
                </a:ext>
              </a:extLst>
            </p:cNvPr>
            <p:cNvSpPr/>
            <p:nvPr/>
          </p:nvSpPr>
          <p:spPr>
            <a:xfrm>
              <a:off x="276176" y="157745"/>
              <a:ext cx="5789344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</a:pPr>
              <a:r>
                <a:rPr lang="en-US" altLang="ko-KR" sz="900" spc="-50" dirty="0">
                  <a:latin typeface="+mn-ea"/>
                </a:rPr>
                <a:t>1 </a:t>
              </a:r>
              <a:r>
                <a:rPr lang="ko-KR" altLang="en-US" sz="900" spc="-50" dirty="0">
                  <a:latin typeface="+mn-ea"/>
                </a:rPr>
                <a:t>메인 </a:t>
              </a:r>
              <a:r>
                <a:rPr lang="en-US" altLang="ko-KR" sz="900" spc="-50" dirty="0">
                  <a:latin typeface="+mn-ea"/>
                </a:rPr>
                <a:t>&amp; </a:t>
              </a:r>
              <a:r>
                <a:rPr lang="ko-KR" altLang="en-US" sz="900" spc="-50" dirty="0">
                  <a:latin typeface="+mn-ea"/>
                </a:rPr>
                <a:t>상품</a:t>
              </a:r>
              <a:endParaRPr lang="en-US" sz="900" spc="-50" dirty="0">
                <a:latin typeface="+mn-ea"/>
              </a:endParaRPr>
            </a:p>
          </p:txBody>
        </p:sp>
      </p:grpSp>
      <p:pic>
        <p:nvPicPr>
          <p:cNvPr id="10" name="그림 9" descr="텍스트, 스크린샷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9D4AF576-549E-BC64-45F5-4CB18735544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0243" b="48849"/>
          <a:stretch/>
        </p:blipFill>
        <p:spPr>
          <a:xfrm>
            <a:off x="268644" y="852489"/>
            <a:ext cx="5796876" cy="4291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79297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275BC1-323E-B7A0-FE6B-313CE2A937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8" name="표 57">
            <a:extLst>
              <a:ext uri="{FF2B5EF4-FFF2-40B4-BE49-F238E27FC236}">
                <a16:creationId xmlns:a16="http://schemas.microsoft.com/office/drawing/2014/main" id="{A423923E-C4F9-D6B9-004B-7C0F2EB70B8E}"/>
              </a:ext>
            </a:extLst>
          </p:cNvPr>
          <p:cNvGraphicFramePr>
            <a:graphicFrameLocks noGrp="1"/>
          </p:cNvGraphicFramePr>
          <p:nvPr/>
        </p:nvGraphicFramePr>
        <p:xfrm>
          <a:off x="6324600" y="0"/>
          <a:ext cx="2840632" cy="5143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431312864"/>
                    </a:ext>
                  </a:extLst>
                </a:gridCol>
                <a:gridCol w="332740">
                  <a:extLst>
                    <a:ext uri="{9D8B030D-6E8A-4147-A177-3AD203B41FA5}">
                      <a16:colId xmlns:a16="http://schemas.microsoft.com/office/drawing/2014/main" val="385991361"/>
                    </a:ext>
                  </a:extLst>
                </a:gridCol>
                <a:gridCol w="2091332">
                  <a:extLst>
                    <a:ext uri="{9D8B030D-6E8A-4147-A177-3AD203B41FA5}">
                      <a16:colId xmlns:a16="http://schemas.microsoft.com/office/drawing/2014/main" val="347555211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401609172"/>
                    </a:ext>
                  </a:extLst>
                </a:gridCol>
              </a:tblGrid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7522150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no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description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394027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L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_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페이지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네비게이터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하위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뎁스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표시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30377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R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_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상품 하트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(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계정에 저장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76540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R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_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퍼가기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43254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2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상품 썸네일 리스트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(3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칸씩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드랍다운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62936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799932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90298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850033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21824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496883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8397233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047695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677896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872723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474259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22821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886744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90478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31799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85775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720434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15257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810038"/>
                  </a:ext>
                </a:extLst>
              </a:tr>
            </a:tbl>
          </a:graphicData>
        </a:graphic>
      </p:graphicFrame>
      <p:grpSp>
        <p:nvGrpSpPr>
          <p:cNvPr id="4" name="그룹 3">
            <a:extLst>
              <a:ext uri="{FF2B5EF4-FFF2-40B4-BE49-F238E27FC236}">
                <a16:creationId xmlns:a16="http://schemas.microsoft.com/office/drawing/2014/main" id="{7818C334-3019-E7F3-634B-3D863E045B5D}"/>
              </a:ext>
            </a:extLst>
          </p:cNvPr>
          <p:cNvGrpSpPr/>
          <p:nvPr/>
        </p:nvGrpSpPr>
        <p:grpSpPr>
          <a:xfrm>
            <a:off x="261025" y="157745"/>
            <a:ext cx="5804495" cy="546176"/>
            <a:chOff x="261025" y="157745"/>
            <a:chExt cx="5804495" cy="546176"/>
          </a:xfrm>
        </p:grpSpPr>
        <p:sp>
          <p:nvSpPr>
            <p:cNvPr id="5" name="Text 4">
              <a:extLst>
                <a:ext uri="{FF2B5EF4-FFF2-40B4-BE49-F238E27FC236}">
                  <a16:creationId xmlns:a16="http://schemas.microsoft.com/office/drawing/2014/main" id="{E0EE4A89-251D-6C85-C02E-EBD119D0AB04}"/>
                </a:ext>
              </a:extLst>
            </p:cNvPr>
            <p:cNvSpPr/>
            <p:nvPr/>
          </p:nvSpPr>
          <p:spPr>
            <a:xfrm>
              <a:off x="261025" y="437221"/>
              <a:ext cx="5804495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lvl="0"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  <a:defRPr/>
              </a:pP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2-2 </a:t>
              </a:r>
              <a:r>
                <a:rPr lang="en-US" altLang="ko-KR" sz="1400" spc="-70" dirty="0" err="1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ProductDetail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(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상품 상세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)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lang="ko-KR" altLang="en-US" sz="1400" spc="-70" dirty="0">
                  <a:solidFill>
                    <a:schemeClr val="bg1">
                      <a:lumMod val="7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kumimoji="0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/products/:</a:t>
              </a:r>
              <a:r>
                <a:rPr kumimoji="0" lang="en-US" altLang="ko-KR" sz="900" b="0" i="0" u="none" strike="noStrike" kern="1200" cap="none" spc="0" normalizeH="0" baseline="0" noProof="0" dirty="0" err="1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pid</a:t>
              </a:r>
              <a:endParaRPr lang="en-US" altLang="ko-KR" sz="1400" spc="-70" dirty="0"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endParaRPr>
            </a:p>
          </p:txBody>
        </p:sp>
        <p:sp>
          <p:nvSpPr>
            <p:cNvPr id="6" name="Text 5">
              <a:extLst>
                <a:ext uri="{FF2B5EF4-FFF2-40B4-BE49-F238E27FC236}">
                  <a16:creationId xmlns:a16="http://schemas.microsoft.com/office/drawing/2014/main" id="{53B55CBE-9DE6-FD9C-F09B-7DFC1E4CB976}"/>
                </a:ext>
              </a:extLst>
            </p:cNvPr>
            <p:cNvSpPr/>
            <p:nvPr/>
          </p:nvSpPr>
          <p:spPr>
            <a:xfrm>
              <a:off x="276176" y="157745"/>
              <a:ext cx="5789344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</a:pPr>
              <a:r>
                <a:rPr lang="en-US" altLang="ko-KR" sz="900" spc="-50" dirty="0">
                  <a:latin typeface="+mn-ea"/>
                </a:rPr>
                <a:t>1 </a:t>
              </a:r>
              <a:r>
                <a:rPr lang="ko-KR" altLang="en-US" sz="900" spc="-50" dirty="0">
                  <a:latin typeface="+mn-ea"/>
                </a:rPr>
                <a:t>메인 </a:t>
              </a:r>
              <a:r>
                <a:rPr lang="en-US" altLang="ko-KR" sz="900" spc="-50" dirty="0">
                  <a:latin typeface="+mn-ea"/>
                </a:rPr>
                <a:t>&amp; </a:t>
              </a:r>
              <a:r>
                <a:rPr lang="ko-KR" altLang="en-US" sz="900" spc="-50" dirty="0">
                  <a:latin typeface="+mn-ea"/>
                </a:rPr>
                <a:t>상품</a:t>
              </a:r>
              <a:endParaRPr lang="en-US" sz="900" spc="-50" dirty="0">
                <a:latin typeface="+mn-ea"/>
              </a:endParaRPr>
            </a:p>
          </p:txBody>
        </p:sp>
      </p:grpSp>
      <p:pic>
        <p:nvPicPr>
          <p:cNvPr id="10" name="그림 9" descr="텍스트, 스크린샷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9D4AF576-549E-BC64-45F5-4CB18735544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52634" b="36458"/>
          <a:stretch/>
        </p:blipFill>
        <p:spPr>
          <a:xfrm>
            <a:off x="268644" y="852489"/>
            <a:ext cx="5796876" cy="4291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7331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275BC1-323E-B7A0-FE6B-313CE2A937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8" name="표 57">
            <a:extLst>
              <a:ext uri="{FF2B5EF4-FFF2-40B4-BE49-F238E27FC236}">
                <a16:creationId xmlns:a16="http://schemas.microsoft.com/office/drawing/2014/main" id="{A423923E-C4F9-D6B9-004B-7C0F2EB70B8E}"/>
              </a:ext>
            </a:extLst>
          </p:cNvPr>
          <p:cNvGraphicFramePr>
            <a:graphicFrameLocks noGrp="1"/>
          </p:cNvGraphicFramePr>
          <p:nvPr/>
        </p:nvGraphicFramePr>
        <p:xfrm>
          <a:off x="6324600" y="0"/>
          <a:ext cx="2840632" cy="5143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431312864"/>
                    </a:ext>
                  </a:extLst>
                </a:gridCol>
                <a:gridCol w="332740">
                  <a:extLst>
                    <a:ext uri="{9D8B030D-6E8A-4147-A177-3AD203B41FA5}">
                      <a16:colId xmlns:a16="http://schemas.microsoft.com/office/drawing/2014/main" val="385991361"/>
                    </a:ext>
                  </a:extLst>
                </a:gridCol>
                <a:gridCol w="2091332">
                  <a:extLst>
                    <a:ext uri="{9D8B030D-6E8A-4147-A177-3AD203B41FA5}">
                      <a16:colId xmlns:a16="http://schemas.microsoft.com/office/drawing/2014/main" val="347555211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401609172"/>
                    </a:ext>
                  </a:extLst>
                </a:gridCol>
              </a:tblGrid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7522150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no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description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394027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L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_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페이지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네비게이터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하위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뎁스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표시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30377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R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_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상품 하트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(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계정에 저장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76540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R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_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퍼가기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43254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2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상품 썸네일 리스트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(3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칸씩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드랍다운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62936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799932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90298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850033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21824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496883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8397233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047695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677896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872723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474259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22821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886744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90478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31799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85775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720434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15257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810038"/>
                  </a:ext>
                </a:extLst>
              </a:tr>
            </a:tbl>
          </a:graphicData>
        </a:graphic>
      </p:graphicFrame>
      <p:grpSp>
        <p:nvGrpSpPr>
          <p:cNvPr id="4" name="그룹 3">
            <a:extLst>
              <a:ext uri="{FF2B5EF4-FFF2-40B4-BE49-F238E27FC236}">
                <a16:creationId xmlns:a16="http://schemas.microsoft.com/office/drawing/2014/main" id="{7818C334-3019-E7F3-634B-3D863E045B5D}"/>
              </a:ext>
            </a:extLst>
          </p:cNvPr>
          <p:cNvGrpSpPr/>
          <p:nvPr/>
        </p:nvGrpSpPr>
        <p:grpSpPr>
          <a:xfrm>
            <a:off x="261025" y="157745"/>
            <a:ext cx="5804495" cy="546176"/>
            <a:chOff x="261025" y="157745"/>
            <a:chExt cx="5804495" cy="546176"/>
          </a:xfrm>
        </p:grpSpPr>
        <p:sp>
          <p:nvSpPr>
            <p:cNvPr id="5" name="Text 4">
              <a:extLst>
                <a:ext uri="{FF2B5EF4-FFF2-40B4-BE49-F238E27FC236}">
                  <a16:creationId xmlns:a16="http://schemas.microsoft.com/office/drawing/2014/main" id="{E0EE4A89-251D-6C85-C02E-EBD119D0AB04}"/>
                </a:ext>
              </a:extLst>
            </p:cNvPr>
            <p:cNvSpPr/>
            <p:nvPr/>
          </p:nvSpPr>
          <p:spPr>
            <a:xfrm>
              <a:off x="261025" y="437221"/>
              <a:ext cx="5804495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lvl="0"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  <a:defRPr/>
              </a:pP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2-2 </a:t>
              </a:r>
              <a:r>
                <a:rPr lang="en-US" altLang="ko-KR" sz="1400" spc="-70" dirty="0" err="1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ProductDetail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(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상품 상세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)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lang="ko-KR" altLang="en-US" sz="1400" spc="-70" dirty="0">
                  <a:solidFill>
                    <a:schemeClr val="bg1">
                      <a:lumMod val="7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kumimoji="0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/products/:</a:t>
              </a:r>
              <a:r>
                <a:rPr kumimoji="0" lang="en-US" altLang="ko-KR" sz="900" b="0" i="0" u="none" strike="noStrike" kern="1200" cap="none" spc="0" normalizeH="0" baseline="0" noProof="0" dirty="0" err="1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pid</a:t>
              </a:r>
              <a:endParaRPr lang="en-US" altLang="ko-KR" sz="1400" spc="-70" dirty="0"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endParaRPr>
            </a:p>
          </p:txBody>
        </p:sp>
        <p:sp>
          <p:nvSpPr>
            <p:cNvPr id="6" name="Text 5">
              <a:extLst>
                <a:ext uri="{FF2B5EF4-FFF2-40B4-BE49-F238E27FC236}">
                  <a16:creationId xmlns:a16="http://schemas.microsoft.com/office/drawing/2014/main" id="{53B55CBE-9DE6-FD9C-F09B-7DFC1E4CB976}"/>
                </a:ext>
              </a:extLst>
            </p:cNvPr>
            <p:cNvSpPr/>
            <p:nvPr/>
          </p:nvSpPr>
          <p:spPr>
            <a:xfrm>
              <a:off x="276176" y="157745"/>
              <a:ext cx="5789344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</a:pPr>
              <a:r>
                <a:rPr lang="en-US" altLang="ko-KR" sz="900" spc="-50" dirty="0">
                  <a:latin typeface="+mn-ea"/>
                </a:rPr>
                <a:t>1 </a:t>
              </a:r>
              <a:r>
                <a:rPr lang="ko-KR" altLang="en-US" sz="900" spc="-50" dirty="0">
                  <a:latin typeface="+mn-ea"/>
                </a:rPr>
                <a:t>메인 </a:t>
              </a:r>
              <a:r>
                <a:rPr lang="en-US" altLang="ko-KR" sz="900" spc="-50" dirty="0">
                  <a:latin typeface="+mn-ea"/>
                </a:rPr>
                <a:t>&amp; </a:t>
              </a:r>
              <a:r>
                <a:rPr lang="ko-KR" altLang="en-US" sz="900" spc="-50" dirty="0">
                  <a:latin typeface="+mn-ea"/>
                </a:rPr>
                <a:t>상품</a:t>
              </a:r>
              <a:endParaRPr lang="en-US" sz="900" spc="-50" dirty="0">
                <a:latin typeface="+mn-ea"/>
              </a:endParaRPr>
            </a:p>
          </p:txBody>
        </p:sp>
      </p:grpSp>
      <p:pic>
        <p:nvPicPr>
          <p:cNvPr id="10" name="그림 9" descr="텍스트, 스크린샷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9D4AF576-549E-BC64-45F5-4CB18735544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63064" b="26028"/>
          <a:stretch/>
        </p:blipFill>
        <p:spPr>
          <a:xfrm>
            <a:off x="268644" y="852489"/>
            <a:ext cx="5796876" cy="4291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05675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275BC1-323E-B7A0-FE6B-313CE2A937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8" name="표 57">
            <a:extLst>
              <a:ext uri="{FF2B5EF4-FFF2-40B4-BE49-F238E27FC236}">
                <a16:creationId xmlns:a16="http://schemas.microsoft.com/office/drawing/2014/main" id="{A423923E-C4F9-D6B9-004B-7C0F2EB70B8E}"/>
              </a:ext>
            </a:extLst>
          </p:cNvPr>
          <p:cNvGraphicFramePr>
            <a:graphicFrameLocks noGrp="1"/>
          </p:cNvGraphicFramePr>
          <p:nvPr/>
        </p:nvGraphicFramePr>
        <p:xfrm>
          <a:off x="6324600" y="0"/>
          <a:ext cx="2840632" cy="5143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431312864"/>
                    </a:ext>
                  </a:extLst>
                </a:gridCol>
                <a:gridCol w="332740">
                  <a:extLst>
                    <a:ext uri="{9D8B030D-6E8A-4147-A177-3AD203B41FA5}">
                      <a16:colId xmlns:a16="http://schemas.microsoft.com/office/drawing/2014/main" val="385991361"/>
                    </a:ext>
                  </a:extLst>
                </a:gridCol>
                <a:gridCol w="2091332">
                  <a:extLst>
                    <a:ext uri="{9D8B030D-6E8A-4147-A177-3AD203B41FA5}">
                      <a16:colId xmlns:a16="http://schemas.microsoft.com/office/drawing/2014/main" val="347555211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401609172"/>
                    </a:ext>
                  </a:extLst>
                </a:gridCol>
              </a:tblGrid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7522150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no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description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394027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L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_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페이지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네비게이터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하위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뎁스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표시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30377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R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_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상품 하트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(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계정에 저장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76540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R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_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퍼가기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43254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2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상품 썸네일 리스트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(3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칸씩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드랍다운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62936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799932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90298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850033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21824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496883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8397233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047695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677896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872723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474259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22821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886744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90478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31799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85775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720434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15257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810038"/>
                  </a:ext>
                </a:extLst>
              </a:tr>
            </a:tbl>
          </a:graphicData>
        </a:graphic>
      </p:graphicFrame>
      <p:grpSp>
        <p:nvGrpSpPr>
          <p:cNvPr id="4" name="그룹 3">
            <a:extLst>
              <a:ext uri="{FF2B5EF4-FFF2-40B4-BE49-F238E27FC236}">
                <a16:creationId xmlns:a16="http://schemas.microsoft.com/office/drawing/2014/main" id="{7818C334-3019-E7F3-634B-3D863E045B5D}"/>
              </a:ext>
            </a:extLst>
          </p:cNvPr>
          <p:cNvGrpSpPr/>
          <p:nvPr/>
        </p:nvGrpSpPr>
        <p:grpSpPr>
          <a:xfrm>
            <a:off x="261025" y="157745"/>
            <a:ext cx="5804495" cy="546176"/>
            <a:chOff x="261025" y="157745"/>
            <a:chExt cx="5804495" cy="546176"/>
          </a:xfrm>
        </p:grpSpPr>
        <p:sp>
          <p:nvSpPr>
            <p:cNvPr id="5" name="Text 4">
              <a:extLst>
                <a:ext uri="{FF2B5EF4-FFF2-40B4-BE49-F238E27FC236}">
                  <a16:creationId xmlns:a16="http://schemas.microsoft.com/office/drawing/2014/main" id="{E0EE4A89-251D-6C85-C02E-EBD119D0AB04}"/>
                </a:ext>
              </a:extLst>
            </p:cNvPr>
            <p:cNvSpPr/>
            <p:nvPr/>
          </p:nvSpPr>
          <p:spPr>
            <a:xfrm>
              <a:off x="261025" y="437221"/>
              <a:ext cx="5804495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lvl="0"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  <a:defRPr/>
              </a:pP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2-2 </a:t>
              </a:r>
              <a:r>
                <a:rPr lang="en-US" altLang="ko-KR" sz="1400" spc="-70" dirty="0" err="1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ProductDetail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(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상품 상세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)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lang="ko-KR" altLang="en-US" sz="1400" spc="-70" dirty="0">
                  <a:solidFill>
                    <a:schemeClr val="bg1">
                      <a:lumMod val="7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kumimoji="0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/products/:</a:t>
              </a:r>
              <a:r>
                <a:rPr kumimoji="0" lang="en-US" altLang="ko-KR" sz="900" b="0" i="0" u="none" strike="noStrike" kern="1200" cap="none" spc="0" normalizeH="0" baseline="0" noProof="0" dirty="0" err="1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pid</a:t>
              </a:r>
              <a:endParaRPr lang="en-US" altLang="ko-KR" sz="1400" spc="-70" dirty="0"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endParaRPr>
            </a:p>
          </p:txBody>
        </p:sp>
        <p:sp>
          <p:nvSpPr>
            <p:cNvPr id="6" name="Text 5">
              <a:extLst>
                <a:ext uri="{FF2B5EF4-FFF2-40B4-BE49-F238E27FC236}">
                  <a16:creationId xmlns:a16="http://schemas.microsoft.com/office/drawing/2014/main" id="{53B55CBE-9DE6-FD9C-F09B-7DFC1E4CB976}"/>
                </a:ext>
              </a:extLst>
            </p:cNvPr>
            <p:cNvSpPr/>
            <p:nvPr/>
          </p:nvSpPr>
          <p:spPr>
            <a:xfrm>
              <a:off x="276176" y="157745"/>
              <a:ext cx="5789344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</a:pPr>
              <a:r>
                <a:rPr lang="en-US" altLang="ko-KR" sz="900" spc="-50" dirty="0">
                  <a:latin typeface="+mn-ea"/>
                </a:rPr>
                <a:t>1 </a:t>
              </a:r>
              <a:r>
                <a:rPr lang="ko-KR" altLang="en-US" sz="900" spc="-50" dirty="0">
                  <a:latin typeface="+mn-ea"/>
                </a:rPr>
                <a:t>메인 </a:t>
              </a:r>
              <a:r>
                <a:rPr lang="en-US" altLang="ko-KR" sz="900" spc="-50" dirty="0">
                  <a:latin typeface="+mn-ea"/>
                </a:rPr>
                <a:t>&amp; </a:t>
              </a:r>
              <a:r>
                <a:rPr lang="ko-KR" altLang="en-US" sz="900" spc="-50" dirty="0">
                  <a:latin typeface="+mn-ea"/>
                </a:rPr>
                <a:t>상품</a:t>
              </a:r>
              <a:endParaRPr lang="en-US" sz="900" spc="-50" dirty="0">
                <a:latin typeface="+mn-ea"/>
              </a:endParaRPr>
            </a:p>
          </p:txBody>
        </p:sp>
      </p:grpSp>
      <p:pic>
        <p:nvPicPr>
          <p:cNvPr id="10" name="그림 9" descr="텍스트, 스크린샷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9D4AF576-549E-BC64-45F5-4CB18735544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73918" b="15174"/>
          <a:stretch/>
        </p:blipFill>
        <p:spPr>
          <a:xfrm>
            <a:off x="268644" y="852489"/>
            <a:ext cx="5796876" cy="4291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4539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275BC1-323E-B7A0-FE6B-313CE2A937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8" name="표 57">
            <a:extLst>
              <a:ext uri="{FF2B5EF4-FFF2-40B4-BE49-F238E27FC236}">
                <a16:creationId xmlns:a16="http://schemas.microsoft.com/office/drawing/2014/main" id="{A423923E-C4F9-D6B9-004B-7C0F2EB70B8E}"/>
              </a:ext>
            </a:extLst>
          </p:cNvPr>
          <p:cNvGraphicFramePr>
            <a:graphicFrameLocks noGrp="1"/>
          </p:cNvGraphicFramePr>
          <p:nvPr/>
        </p:nvGraphicFramePr>
        <p:xfrm>
          <a:off x="6324600" y="0"/>
          <a:ext cx="2840632" cy="5143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431312864"/>
                    </a:ext>
                  </a:extLst>
                </a:gridCol>
                <a:gridCol w="332740">
                  <a:extLst>
                    <a:ext uri="{9D8B030D-6E8A-4147-A177-3AD203B41FA5}">
                      <a16:colId xmlns:a16="http://schemas.microsoft.com/office/drawing/2014/main" val="385991361"/>
                    </a:ext>
                  </a:extLst>
                </a:gridCol>
                <a:gridCol w="2091332">
                  <a:extLst>
                    <a:ext uri="{9D8B030D-6E8A-4147-A177-3AD203B41FA5}">
                      <a16:colId xmlns:a16="http://schemas.microsoft.com/office/drawing/2014/main" val="347555211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401609172"/>
                    </a:ext>
                  </a:extLst>
                </a:gridCol>
              </a:tblGrid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7522150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no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description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394027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L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_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페이지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네비게이터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하위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뎁스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표시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30377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R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_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상품 하트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(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계정에 저장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76540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R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_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퍼가기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43254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2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상품 썸네일 리스트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(3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칸씩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드랍다운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62936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799932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90298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850033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21824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496883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8397233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047695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677896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872723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474259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22821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886744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90478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31799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85775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720434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15257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810038"/>
                  </a:ext>
                </a:extLst>
              </a:tr>
            </a:tbl>
          </a:graphicData>
        </a:graphic>
      </p:graphicFrame>
      <p:grpSp>
        <p:nvGrpSpPr>
          <p:cNvPr id="4" name="그룹 3">
            <a:extLst>
              <a:ext uri="{FF2B5EF4-FFF2-40B4-BE49-F238E27FC236}">
                <a16:creationId xmlns:a16="http://schemas.microsoft.com/office/drawing/2014/main" id="{7818C334-3019-E7F3-634B-3D863E045B5D}"/>
              </a:ext>
            </a:extLst>
          </p:cNvPr>
          <p:cNvGrpSpPr/>
          <p:nvPr/>
        </p:nvGrpSpPr>
        <p:grpSpPr>
          <a:xfrm>
            <a:off x="261025" y="157745"/>
            <a:ext cx="5804495" cy="546176"/>
            <a:chOff x="261025" y="157745"/>
            <a:chExt cx="5804495" cy="546176"/>
          </a:xfrm>
        </p:grpSpPr>
        <p:sp>
          <p:nvSpPr>
            <p:cNvPr id="5" name="Text 4">
              <a:extLst>
                <a:ext uri="{FF2B5EF4-FFF2-40B4-BE49-F238E27FC236}">
                  <a16:creationId xmlns:a16="http://schemas.microsoft.com/office/drawing/2014/main" id="{E0EE4A89-251D-6C85-C02E-EBD119D0AB04}"/>
                </a:ext>
              </a:extLst>
            </p:cNvPr>
            <p:cNvSpPr/>
            <p:nvPr/>
          </p:nvSpPr>
          <p:spPr>
            <a:xfrm>
              <a:off x="261025" y="437221"/>
              <a:ext cx="5804495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lvl="0"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  <a:defRPr/>
              </a:pP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2-2 </a:t>
              </a:r>
              <a:r>
                <a:rPr lang="en-US" altLang="ko-KR" sz="1400" spc="-70" dirty="0" err="1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ProductDetail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(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상품 상세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)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lang="ko-KR" altLang="en-US" sz="1400" spc="-70" dirty="0">
                  <a:solidFill>
                    <a:schemeClr val="bg1">
                      <a:lumMod val="7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kumimoji="0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/products/:</a:t>
              </a:r>
              <a:r>
                <a:rPr kumimoji="0" lang="en-US" altLang="ko-KR" sz="900" b="0" i="0" u="none" strike="noStrike" kern="1200" cap="none" spc="0" normalizeH="0" baseline="0" noProof="0" dirty="0" err="1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pid</a:t>
              </a:r>
              <a:endParaRPr lang="en-US" altLang="ko-KR" sz="1400" spc="-70" dirty="0"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endParaRPr>
            </a:p>
          </p:txBody>
        </p:sp>
        <p:sp>
          <p:nvSpPr>
            <p:cNvPr id="6" name="Text 5">
              <a:extLst>
                <a:ext uri="{FF2B5EF4-FFF2-40B4-BE49-F238E27FC236}">
                  <a16:creationId xmlns:a16="http://schemas.microsoft.com/office/drawing/2014/main" id="{53B55CBE-9DE6-FD9C-F09B-7DFC1E4CB976}"/>
                </a:ext>
              </a:extLst>
            </p:cNvPr>
            <p:cNvSpPr/>
            <p:nvPr/>
          </p:nvSpPr>
          <p:spPr>
            <a:xfrm>
              <a:off x="276176" y="157745"/>
              <a:ext cx="5789344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</a:pPr>
              <a:r>
                <a:rPr lang="en-US" altLang="ko-KR" sz="900" spc="-50" dirty="0">
                  <a:latin typeface="+mn-ea"/>
                </a:rPr>
                <a:t>1 </a:t>
              </a:r>
              <a:r>
                <a:rPr lang="ko-KR" altLang="en-US" sz="900" spc="-50" dirty="0">
                  <a:latin typeface="+mn-ea"/>
                </a:rPr>
                <a:t>메인 </a:t>
              </a:r>
              <a:r>
                <a:rPr lang="en-US" altLang="ko-KR" sz="900" spc="-50" dirty="0">
                  <a:latin typeface="+mn-ea"/>
                </a:rPr>
                <a:t>&amp; </a:t>
              </a:r>
              <a:r>
                <a:rPr lang="ko-KR" altLang="en-US" sz="900" spc="-50" dirty="0">
                  <a:latin typeface="+mn-ea"/>
                </a:rPr>
                <a:t>상품</a:t>
              </a:r>
              <a:endParaRPr lang="en-US" sz="900" spc="-50" dirty="0">
                <a:latin typeface="+mn-ea"/>
              </a:endParaRPr>
            </a:p>
          </p:txBody>
        </p:sp>
      </p:grpSp>
      <p:pic>
        <p:nvPicPr>
          <p:cNvPr id="10" name="그림 9" descr="텍스트, 스크린샷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9D4AF576-549E-BC64-45F5-4CB18735544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84691" b="4401"/>
          <a:stretch/>
        </p:blipFill>
        <p:spPr>
          <a:xfrm>
            <a:off x="268644" y="852489"/>
            <a:ext cx="5796876" cy="4291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0604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846E98C-2F9B-644F-2D9C-CC4C43D22FE0}"/>
              </a:ext>
            </a:extLst>
          </p:cNvPr>
          <p:cNvSpPr/>
          <p:nvPr/>
        </p:nvSpPr>
        <p:spPr>
          <a:xfrm flipV="1">
            <a:off x="0" y="1705970"/>
            <a:ext cx="9143999" cy="3437530"/>
          </a:xfrm>
          <a:prstGeom prst="rect">
            <a:avLst/>
          </a:prstGeom>
          <a:solidFill>
            <a:srgbClr val="FBF7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 0"/>
          <p:cNvSpPr/>
          <p:nvPr/>
        </p:nvSpPr>
        <p:spPr>
          <a:xfrm>
            <a:off x="533400" y="678840"/>
            <a:ext cx="4206812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30000"/>
              </a:lnSpc>
              <a:spcAft>
                <a:spcPts val="2400"/>
              </a:spcAft>
              <a:buNone/>
            </a:pPr>
            <a:r>
              <a:rPr lang="en-US" altLang="ko-KR" sz="2800" spc="-150" dirty="0">
                <a:solidFill>
                  <a:schemeClr val="tx1">
                    <a:alpha val="1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Impact" pitchFamily="34" charset="-120"/>
              </a:rPr>
              <a:t>Our</a:t>
            </a:r>
          </a:p>
          <a:p>
            <a:pPr marL="0" indent="0" algn="l">
              <a:lnSpc>
                <a:spcPct val="30000"/>
              </a:lnSpc>
              <a:spcAft>
                <a:spcPts val="2400"/>
              </a:spcAft>
              <a:buNone/>
            </a:pPr>
            <a:r>
              <a:rPr lang="en-US" altLang="ko-KR" sz="2800" spc="-150" dirty="0">
                <a:solidFill>
                  <a:schemeClr val="tx1">
                    <a:alpha val="1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Impact" pitchFamily="34" charset="-120"/>
              </a:rPr>
              <a:t>Mis</a:t>
            </a:r>
            <a:r>
              <a:rPr lang="en-US" altLang="ko-KR" sz="2800" spc="-300" dirty="0">
                <a:solidFill>
                  <a:schemeClr val="tx1">
                    <a:alpha val="1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Impact" pitchFamily="34" charset="-120"/>
              </a:rPr>
              <a:t>si</a:t>
            </a:r>
            <a:r>
              <a:rPr lang="en-US" altLang="ko-KR" sz="2800" spc="-150" dirty="0">
                <a:solidFill>
                  <a:schemeClr val="tx1">
                    <a:alpha val="1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Impact" pitchFamily="34" charset="-120"/>
              </a:rPr>
              <a:t>on</a:t>
            </a:r>
          </a:p>
        </p:txBody>
      </p:sp>
      <p:sp>
        <p:nvSpPr>
          <p:cNvPr id="17" name="Text 5">
            <a:extLst>
              <a:ext uri="{FF2B5EF4-FFF2-40B4-BE49-F238E27FC236}">
                <a16:creationId xmlns:a16="http://schemas.microsoft.com/office/drawing/2014/main" id="{12CABD9A-100A-754B-C369-5C2222E4463D}"/>
              </a:ext>
            </a:extLst>
          </p:cNvPr>
          <p:cNvSpPr/>
          <p:nvPr/>
        </p:nvSpPr>
        <p:spPr>
          <a:xfrm>
            <a:off x="4788877" y="457009"/>
            <a:ext cx="3806573" cy="2684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100"/>
              </a:lnSpc>
              <a:spcBef>
                <a:spcPts val="2400"/>
              </a:spcBef>
              <a:spcAft>
                <a:spcPts val="300"/>
              </a:spcAft>
              <a:buNone/>
            </a:pPr>
            <a:r>
              <a:rPr lang="ko-KR" altLang="en-US" sz="1300" spc="-5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itchFamily="34" charset="0"/>
                <a:cs typeface="Helvetica" pitchFamily="34" charset="-120"/>
              </a:rPr>
              <a:t>심층적 고민과 체계적 전략 하에</a:t>
            </a:r>
            <a:endParaRPr lang="en-US" altLang="ko-KR" sz="1300" spc="-50" dirty="0">
              <a:solidFill>
                <a:schemeClr val="tx1">
                  <a:lumMod val="65000"/>
                  <a:lumOff val="35000"/>
                </a:schemeClr>
              </a:solidFill>
              <a:latin typeface="Helvetica" pitchFamily="34" charset="0"/>
              <a:cs typeface="Helvetica" pitchFamily="34" charset="-120"/>
            </a:endParaRPr>
          </a:p>
        </p:txBody>
      </p:sp>
      <p:sp>
        <p:nvSpPr>
          <p:cNvPr id="31" name="Text 5">
            <a:extLst>
              <a:ext uri="{FF2B5EF4-FFF2-40B4-BE49-F238E27FC236}">
                <a16:creationId xmlns:a16="http://schemas.microsoft.com/office/drawing/2014/main" id="{41CD2220-73EE-6E57-26C9-B610B7C1ACA4}"/>
              </a:ext>
            </a:extLst>
          </p:cNvPr>
          <p:cNvSpPr/>
          <p:nvPr/>
        </p:nvSpPr>
        <p:spPr>
          <a:xfrm>
            <a:off x="4849837" y="729743"/>
            <a:ext cx="3806573" cy="2684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100"/>
              </a:lnSpc>
              <a:spcBef>
                <a:spcPts val="2400"/>
              </a:spcBef>
              <a:spcAft>
                <a:spcPts val="300"/>
              </a:spcAft>
              <a:buNone/>
            </a:pPr>
            <a:r>
              <a:rPr lang="ko-KR" altLang="en-US" sz="1400" spc="-30" dirty="0"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본 프로젝트의 주제 선정이 이루어졌습니다</a:t>
            </a:r>
            <a:r>
              <a:rPr lang="en-US" altLang="ko-KR" sz="1400" spc="-30" dirty="0"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.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3555D165-633B-3928-660B-4C3B301B8994}"/>
              </a:ext>
            </a:extLst>
          </p:cNvPr>
          <p:cNvGrpSpPr/>
          <p:nvPr/>
        </p:nvGrpSpPr>
        <p:grpSpPr>
          <a:xfrm>
            <a:off x="533399" y="2260096"/>
            <a:ext cx="8107684" cy="2340966"/>
            <a:chOff x="533399" y="2260096"/>
            <a:chExt cx="8107684" cy="2340966"/>
          </a:xfrm>
        </p:grpSpPr>
        <p:grpSp>
          <p:nvGrpSpPr>
            <p:cNvPr id="68" name="그룹 67">
              <a:extLst>
                <a:ext uri="{FF2B5EF4-FFF2-40B4-BE49-F238E27FC236}">
                  <a16:creationId xmlns:a16="http://schemas.microsoft.com/office/drawing/2014/main" id="{75F3115A-652E-86FD-1F1D-DE570C30E55A}"/>
                </a:ext>
              </a:extLst>
            </p:cNvPr>
            <p:cNvGrpSpPr/>
            <p:nvPr/>
          </p:nvGrpSpPr>
          <p:grpSpPr>
            <a:xfrm>
              <a:off x="533399" y="2260096"/>
              <a:ext cx="2404963" cy="2340966"/>
              <a:chOff x="533399" y="2260096"/>
              <a:chExt cx="2404963" cy="2340966"/>
            </a:xfrm>
          </p:grpSpPr>
          <p:sp>
            <p:nvSpPr>
              <p:cNvPr id="4" name="Text 1"/>
              <p:cNvSpPr/>
              <p:nvPr/>
            </p:nvSpPr>
            <p:spPr>
              <a:xfrm>
                <a:off x="533399" y="2260096"/>
                <a:ext cx="648510" cy="571500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lnSpc>
                    <a:spcPts val="4500"/>
                  </a:lnSpc>
                  <a:buNone/>
                </a:pPr>
                <a:r>
                  <a:rPr lang="en-US" sz="4500" dirty="0">
                    <a:solidFill>
                      <a:srgbClr val="8000FF">
                        <a:alpha val="8000"/>
                      </a:srgbClr>
                    </a:solidFill>
                    <a:latin typeface="Impact" pitchFamily="34" charset="0"/>
                    <a:ea typeface="Impact" pitchFamily="34" charset="-122"/>
                    <a:cs typeface="Impact" pitchFamily="34" charset="-120"/>
                  </a:rPr>
                  <a:t>01</a:t>
                </a:r>
                <a:endParaRPr lang="en-US" sz="4500" dirty="0">
                  <a:solidFill>
                    <a:srgbClr val="8000FF">
                      <a:alpha val="8000"/>
                    </a:srgbClr>
                  </a:solidFill>
                </a:endParaRPr>
              </a:p>
            </p:txBody>
          </p:sp>
          <p:sp>
            <p:nvSpPr>
              <p:cNvPr id="24" name="Text 4">
                <a:extLst>
                  <a:ext uri="{FF2B5EF4-FFF2-40B4-BE49-F238E27FC236}">
                    <a16:creationId xmlns:a16="http://schemas.microsoft.com/office/drawing/2014/main" id="{9614E62A-0540-DF63-EF87-EDAE24FA2F6E}"/>
                  </a:ext>
                </a:extLst>
              </p:cNvPr>
              <p:cNvSpPr/>
              <p:nvPr/>
            </p:nvSpPr>
            <p:spPr>
              <a:xfrm>
                <a:off x="533399" y="2545846"/>
                <a:ext cx="2404963" cy="593868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spcAft>
                    <a:spcPts val="600"/>
                  </a:spcAft>
                  <a:buNone/>
                </a:pPr>
                <a:r>
                  <a:rPr lang="ko-KR" altLang="en-US" sz="1400" spc="-70" dirty="0">
                    <a:solidFill>
                      <a:srgbClr val="8000FF"/>
                    </a:solidFill>
                    <a:latin typeface="HY견고딕" panose="02030600000101010101" pitchFamily="18" charset="-127"/>
                    <a:ea typeface="HY견고딕" panose="02030600000101010101" pitchFamily="18" charset="-127"/>
                    <a:cs typeface="Helvetica" pitchFamily="34" charset="-120"/>
                  </a:rPr>
                  <a:t>시장성</a:t>
                </a:r>
                <a:r>
                  <a:rPr lang="en-US" altLang="ko-KR" sz="1400" spc="-70" dirty="0">
                    <a:solidFill>
                      <a:srgbClr val="8000FF"/>
                    </a:solidFill>
                    <a:latin typeface="HY견고딕" panose="02030600000101010101" pitchFamily="18" charset="-127"/>
                    <a:ea typeface="HY견고딕" panose="02030600000101010101" pitchFamily="18" charset="-127"/>
                    <a:cs typeface="Helvetica" pitchFamily="34" charset="-120"/>
                  </a:rPr>
                  <a:t>·</a:t>
                </a:r>
                <a:r>
                  <a:rPr lang="ko-KR" altLang="en-US" sz="1400" spc="-70" dirty="0">
                    <a:solidFill>
                      <a:srgbClr val="8000FF"/>
                    </a:solidFill>
                    <a:latin typeface="HY견고딕" panose="02030600000101010101" pitchFamily="18" charset="-127"/>
                    <a:ea typeface="HY견고딕" panose="02030600000101010101" pitchFamily="18" charset="-127"/>
                    <a:cs typeface="Helvetica" pitchFamily="34" charset="-120"/>
                  </a:rPr>
                  <a:t>확장성 기반</a:t>
                </a:r>
                <a:endParaRPr lang="en-US" altLang="ko-KR" sz="1400" spc="-70" dirty="0">
                  <a:solidFill>
                    <a:srgbClr val="8000FF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endParaRPr>
              </a:p>
              <a:p>
                <a:pPr marL="0" indent="0" algn="l">
                  <a:spcAft>
                    <a:spcPts val="600"/>
                  </a:spcAft>
                  <a:buNone/>
                </a:pPr>
                <a:r>
                  <a:rPr lang="ko-KR" altLang="en-US" sz="1400" spc="-70" dirty="0">
                    <a:solidFill>
                      <a:srgbClr val="8000FF"/>
                    </a:solidFill>
                    <a:latin typeface="HY견고딕" panose="02030600000101010101" pitchFamily="18" charset="-127"/>
                    <a:ea typeface="HY견고딕" panose="02030600000101010101" pitchFamily="18" charset="-127"/>
                    <a:cs typeface="Helvetica" pitchFamily="34" charset="-120"/>
                  </a:rPr>
                  <a:t>전략적 주제 선택</a:t>
                </a:r>
                <a:endParaRPr lang="en-US" altLang="ko-KR" sz="1400" spc="-70" dirty="0">
                  <a:solidFill>
                    <a:srgbClr val="8000FF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endParaRPr>
              </a:p>
            </p:txBody>
          </p:sp>
          <p:sp>
            <p:nvSpPr>
              <p:cNvPr id="27" name="Text 5">
                <a:extLst>
                  <a:ext uri="{FF2B5EF4-FFF2-40B4-BE49-F238E27FC236}">
                    <a16:creationId xmlns:a16="http://schemas.microsoft.com/office/drawing/2014/main" id="{D19BB193-99CB-305B-88EA-130C867FADFA}"/>
                  </a:ext>
                </a:extLst>
              </p:cNvPr>
              <p:cNvSpPr/>
              <p:nvPr/>
            </p:nvSpPr>
            <p:spPr>
              <a:xfrm>
                <a:off x="533399" y="3300306"/>
                <a:ext cx="2404963" cy="1300756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lnSpc>
                    <a:spcPct val="150000"/>
                  </a:lnSpc>
                  <a:spcBef>
                    <a:spcPts val="300"/>
                  </a:spcBef>
                  <a:spcAft>
                    <a:spcPts val="300"/>
                  </a:spcAft>
                  <a:buNone/>
                </a:pPr>
                <a:r>
                  <a:rPr lang="ko-KR" altLang="en-US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패션 이</a:t>
                </a:r>
                <a:r>
                  <a:rPr lang="en-US" altLang="ko-KR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-</a:t>
                </a:r>
                <a:r>
                  <a:rPr lang="ko-KR" altLang="en-US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커머스 시장은 </a:t>
                </a:r>
                <a:r>
                  <a:rPr lang="en-US" altLang="ko-KR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2025</a:t>
                </a:r>
                <a:r>
                  <a:rPr lang="ko-KR" altLang="en-US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년 </a:t>
                </a:r>
                <a:r>
                  <a:rPr lang="en-US" altLang="ko-KR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8,860</a:t>
                </a:r>
                <a:r>
                  <a:rPr lang="ko-KR" altLang="en-US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억 달러에서</a:t>
                </a:r>
                <a:br>
                  <a:rPr lang="en-US" altLang="ko-KR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</a:br>
                <a:r>
                  <a:rPr lang="en-US" altLang="ko-KR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2032</a:t>
                </a:r>
                <a:r>
                  <a:rPr lang="ko-KR" altLang="en-US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년 </a:t>
                </a:r>
                <a:r>
                  <a:rPr lang="en-US" altLang="ko-KR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2.1</a:t>
                </a:r>
                <a:r>
                  <a:rPr lang="ko-KR" altLang="en-US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조 달러로 성장 전망되는 산업군으로</a:t>
                </a:r>
                <a:endParaRPr lang="en-US" altLang="ko-KR" sz="800" spc="-7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endParaRPr>
              </a:p>
              <a:p>
                <a:pPr marL="0" indent="0" algn="l">
                  <a:lnSpc>
                    <a:spcPct val="150000"/>
                  </a:lnSpc>
                  <a:spcBef>
                    <a:spcPts val="300"/>
                  </a:spcBef>
                  <a:spcAft>
                    <a:spcPts val="300"/>
                  </a:spcAft>
                  <a:buNone/>
                </a:pPr>
                <a:r>
                  <a:rPr lang="ko-KR" altLang="en-US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본 프로젝트는 이러한 고성장 시장의 핵심 비즈니스</a:t>
                </a:r>
                <a:br>
                  <a:rPr lang="en-US" altLang="ko-KR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</a:br>
                <a:r>
                  <a:rPr lang="ko-KR" altLang="en-US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모델과 기술적 요구사항을 심층 이해하여</a:t>
                </a:r>
                <a:endParaRPr lang="en-US" altLang="ko-KR" sz="800" spc="-7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endParaRPr>
              </a:p>
              <a:p>
                <a:pPr marL="0" indent="0" algn="l">
                  <a:lnSpc>
                    <a:spcPct val="150000"/>
                  </a:lnSpc>
                  <a:spcBef>
                    <a:spcPts val="300"/>
                  </a:spcBef>
                  <a:spcAft>
                    <a:spcPts val="300"/>
                  </a:spcAft>
                  <a:buNone/>
                </a:pPr>
                <a:r>
                  <a:rPr lang="ko-KR" altLang="en-US" sz="800" b="1" spc="-70" dirty="0">
                    <a:solidFill>
                      <a:srgbClr val="8000FF"/>
                    </a:solidFill>
                    <a:latin typeface="+mn-ea"/>
                  </a:rPr>
                  <a:t>실제 시장에서 검증된 서비스 로직을 기반으로</a:t>
                </a:r>
                <a:br>
                  <a:rPr lang="en-US" altLang="ko-KR" sz="800" b="1" spc="-70" dirty="0">
                    <a:solidFill>
                      <a:srgbClr val="8000FF"/>
                    </a:solidFill>
                    <a:latin typeface="+mn-ea"/>
                  </a:rPr>
                </a:br>
                <a:r>
                  <a:rPr lang="ko-KR" altLang="en-US" sz="800" b="1" spc="-70" dirty="0">
                    <a:solidFill>
                      <a:srgbClr val="8000FF"/>
                    </a:solidFill>
                    <a:latin typeface="+mn-ea"/>
                  </a:rPr>
                  <a:t>솔루션 구축 역량을 확보하기 위해 선정되었습니다</a:t>
                </a:r>
                <a:r>
                  <a:rPr lang="en-US" altLang="ko-KR" sz="800" b="1" spc="-70" dirty="0">
                    <a:solidFill>
                      <a:srgbClr val="8000FF"/>
                    </a:solidFill>
                    <a:latin typeface="+mn-ea"/>
                  </a:rPr>
                  <a:t>.</a:t>
                </a:r>
              </a:p>
            </p:txBody>
          </p:sp>
        </p:grp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BFB9BFB1-83BF-A98C-58B3-992CF70D7EAE}"/>
                </a:ext>
              </a:extLst>
            </p:cNvPr>
            <p:cNvGrpSpPr/>
            <p:nvPr/>
          </p:nvGrpSpPr>
          <p:grpSpPr>
            <a:xfrm>
              <a:off x="3450800" y="2260096"/>
              <a:ext cx="2404963" cy="2340966"/>
              <a:chOff x="3450800" y="2260096"/>
              <a:chExt cx="2404963" cy="2340966"/>
            </a:xfrm>
          </p:grpSpPr>
          <p:sp>
            <p:nvSpPr>
              <p:cNvPr id="45" name="Text 1">
                <a:extLst>
                  <a:ext uri="{FF2B5EF4-FFF2-40B4-BE49-F238E27FC236}">
                    <a16:creationId xmlns:a16="http://schemas.microsoft.com/office/drawing/2014/main" id="{1C292063-054A-5625-F6AC-C41DC95920F9}"/>
                  </a:ext>
                </a:extLst>
              </p:cNvPr>
              <p:cNvSpPr/>
              <p:nvPr/>
            </p:nvSpPr>
            <p:spPr>
              <a:xfrm>
                <a:off x="3450800" y="2260096"/>
                <a:ext cx="648510" cy="571500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>
                  <a:lnSpc>
                    <a:spcPts val="4500"/>
                  </a:lnSpc>
                </a:pPr>
                <a:r>
                  <a:rPr lang="en-US" sz="4500" dirty="0">
                    <a:solidFill>
                      <a:srgbClr val="8000FF">
                        <a:alpha val="8000"/>
                      </a:srgbClr>
                    </a:solidFill>
                    <a:latin typeface="Impact" pitchFamily="34" charset="0"/>
                  </a:rPr>
                  <a:t>02</a:t>
                </a:r>
              </a:p>
            </p:txBody>
          </p:sp>
          <p:sp>
            <p:nvSpPr>
              <p:cNvPr id="46" name="Text 4">
                <a:extLst>
                  <a:ext uri="{FF2B5EF4-FFF2-40B4-BE49-F238E27FC236}">
                    <a16:creationId xmlns:a16="http://schemas.microsoft.com/office/drawing/2014/main" id="{691AB4ED-0B25-6DD3-080F-5ABD2BEA7AF6}"/>
                  </a:ext>
                </a:extLst>
              </p:cNvPr>
              <p:cNvSpPr/>
              <p:nvPr/>
            </p:nvSpPr>
            <p:spPr>
              <a:xfrm>
                <a:off x="3450800" y="2545846"/>
                <a:ext cx="2404963" cy="593868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>
                  <a:spcAft>
                    <a:spcPts val="600"/>
                  </a:spcAft>
                </a:pPr>
                <a:r>
                  <a:rPr lang="ko-KR" altLang="en-US" sz="1400" spc="-70" dirty="0">
                    <a:solidFill>
                      <a:srgbClr val="8000FF"/>
                    </a:solidFill>
                    <a:latin typeface="HY견고딕" panose="02030600000101010101" pitchFamily="18" charset="-127"/>
                    <a:ea typeface="HY견고딕" panose="02030600000101010101" pitchFamily="18" charset="-127"/>
                    <a:cs typeface="Helvetica" pitchFamily="34" charset="-120"/>
                  </a:rPr>
                  <a:t>대기업 기술 스택 구현을</a:t>
                </a:r>
                <a:endParaRPr lang="en-US" altLang="ko-KR" sz="1400" spc="-70" dirty="0">
                  <a:solidFill>
                    <a:srgbClr val="8000FF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endParaRPr>
              </a:p>
              <a:p>
                <a:pPr>
                  <a:spcAft>
                    <a:spcPts val="600"/>
                  </a:spcAft>
                </a:pPr>
                <a:r>
                  <a:rPr lang="ko-KR" altLang="en-US" sz="1400" spc="-70" dirty="0">
                    <a:solidFill>
                      <a:srgbClr val="8000FF"/>
                    </a:solidFill>
                    <a:latin typeface="HY견고딕" panose="02030600000101010101" pitchFamily="18" charset="-127"/>
                    <a:ea typeface="HY견고딕" panose="02030600000101010101" pitchFamily="18" charset="-127"/>
                    <a:cs typeface="Helvetica" pitchFamily="34" charset="-120"/>
                  </a:rPr>
                  <a:t>통한 실무 역량 고도화</a:t>
                </a:r>
                <a:endParaRPr lang="en-US" altLang="ko-KR" sz="1400" spc="-70" dirty="0">
                  <a:solidFill>
                    <a:srgbClr val="8000FF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endParaRPr>
              </a:p>
            </p:txBody>
          </p:sp>
          <p:sp>
            <p:nvSpPr>
              <p:cNvPr id="47" name="Text 5">
                <a:extLst>
                  <a:ext uri="{FF2B5EF4-FFF2-40B4-BE49-F238E27FC236}">
                    <a16:creationId xmlns:a16="http://schemas.microsoft.com/office/drawing/2014/main" id="{F488AEF8-639F-9BC1-C93B-D4D76073B8DD}"/>
                  </a:ext>
                </a:extLst>
              </p:cNvPr>
              <p:cNvSpPr/>
              <p:nvPr/>
            </p:nvSpPr>
            <p:spPr>
              <a:xfrm>
                <a:off x="3450800" y="3300306"/>
                <a:ext cx="2404963" cy="1300756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>
                  <a:lnSpc>
                    <a:spcPct val="150000"/>
                  </a:lnSpc>
                  <a:spcBef>
                    <a:spcPts val="300"/>
                  </a:spcBef>
                  <a:spcAft>
                    <a:spcPts val="300"/>
                  </a:spcAft>
                </a:pPr>
                <a:r>
                  <a:rPr lang="ko-KR" altLang="en-US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실시간 재고 관리 시스템</a:t>
                </a:r>
                <a:r>
                  <a:rPr lang="en-US" altLang="ko-KR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, </a:t>
                </a:r>
                <a:r>
                  <a:rPr lang="ko-KR" altLang="en-US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안전한 결제 시스템 통합</a:t>
                </a:r>
                <a:r>
                  <a:rPr lang="en-US" altLang="ko-KR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, </a:t>
                </a:r>
                <a:r>
                  <a:rPr lang="ko-KR" altLang="en-US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마이크로 서비스 아키텍처 등 복잡하고 고도화된</a:t>
                </a:r>
                <a:endParaRPr lang="en-US" altLang="ko-KR" sz="800" spc="-7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endParaRPr>
              </a:p>
              <a:p>
                <a:pPr>
                  <a:lnSpc>
                    <a:spcPct val="150000"/>
                  </a:lnSpc>
                  <a:spcBef>
                    <a:spcPts val="300"/>
                  </a:spcBef>
                  <a:spcAft>
                    <a:spcPts val="300"/>
                  </a:spcAft>
                </a:pPr>
                <a:r>
                  <a:rPr lang="ko-KR" altLang="en-US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기술 스택의 실전 구현을 통해 단순 학습을 넘어</a:t>
                </a:r>
                <a:br>
                  <a:rPr lang="en-US" altLang="ko-KR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</a:br>
                <a:r>
                  <a:rPr lang="ko-KR" altLang="en-US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대규모 상용 서비스 개발에 필수적인 요소인</a:t>
                </a:r>
                <a:endParaRPr lang="en-US" altLang="ko-KR" sz="800" spc="-7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endParaRPr>
              </a:p>
              <a:p>
                <a:pPr>
                  <a:lnSpc>
                    <a:spcPct val="150000"/>
                  </a:lnSpc>
                  <a:spcBef>
                    <a:spcPts val="300"/>
                  </a:spcBef>
                  <a:spcAft>
                    <a:spcPts val="300"/>
                  </a:spcAft>
                </a:pPr>
                <a:r>
                  <a:rPr lang="ko-KR" altLang="en-US" sz="800" b="1" spc="-70" dirty="0">
                    <a:solidFill>
                      <a:srgbClr val="8000FF"/>
                    </a:solidFill>
                    <a:latin typeface="+mn-ea"/>
                  </a:rPr>
                  <a:t>문제 해결 능력과 시스템 설계 역량을</a:t>
                </a:r>
                <a:br>
                  <a:rPr lang="en-US" altLang="ko-KR" sz="800" b="1" spc="-70" dirty="0">
                    <a:solidFill>
                      <a:srgbClr val="8000FF"/>
                    </a:solidFill>
                    <a:latin typeface="+mn-ea"/>
                  </a:rPr>
                </a:br>
                <a:r>
                  <a:rPr lang="ko-KR" altLang="en-US" sz="800" b="1" spc="-70" dirty="0">
                    <a:solidFill>
                      <a:srgbClr val="8000FF"/>
                    </a:solidFill>
                    <a:latin typeface="+mn-ea"/>
                  </a:rPr>
                  <a:t>체계적으로 내재화 하고자 하였습니다</a:t>
                </a:r>
                <a:r>
                  <a:rPr lang="en-US" altLang="ko-KR" sz="800" b="1" spc="-70" dirty="0">
                    <a:solidFill>
                      <a:srgbClr val="8000FF"/>
                    </a:solidFill>
                    <a:latin typeface="+mn-ea"/>
                  </a:rPr>
                  <a:t>.</a:t>
                </a:r>
              </a:p>
            </p:txBody>
          </p:sp>
        </p:grpSp>
        <p:grpSp>
          <p:nvGrpSpPr>
            <p:cNvPr id="66" name="그룹 65">
              <a:extLst>
                <a:ext uri="{FF2B5EF4-FFF2-40B4-BE49-F238E27FC236}">
                  <a16:creationId xmlns:a16="http://schemas.microsoft.com/office/drawing/2014/main" id="{3DC09DBD-2ADA-E40E-61EA-7432FDC9C613}"/>
                </a:ext>
              </a:extLst>
            </p:cNvPr>
            <p:cNvGrpSpPr/>
            <p:nvPr/>
          </p:nvGrpSpPr>
          <p:grpSpPr>
            <a:xfrm>
              <a:off x="6236120" y="2260096"/>
              <a:ext cx="2404963" cy="2340966"/>
              <a:chOff x="6236120" y="2260096"/>
              <a:chExt cx="2404963" cy="2340966"/>
            </a:xfrm>
          </p:grpSpPr>
          <p:sp>
            <p:nvSpPr>
              <p:cNvPr id="56" name="Text 1">
                <a:extLst>
                  <a:ext uri="{FF2B5EF4-FFF2-40B4-BE49-F238E27FC236}">
                    <a16:creationId xmlns:a16="http://schemas.microsoft.com/office/drawing/2014/main" id="{99FA5066-9B4E-8A59-91C8-FA03711C2196}"/>
                  </a:ext>
                </a:extLst>
              </p:cNvPr>
              <p:cNvSpPr/>
              <p:nvPr/>
            </p:nvSpPr>
            <p:spPr>
              <a:xfrm>
                <a:off x="6236120" y="2260096"/>
                <a:ext cx="648510" cy="571500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>
                  <a:lnSpc>
                    <a:spcPts val="4500"/>
                  </a:lnSpc>
                </a:pPr>
                <a:r>
                  <a:rPr lang="en-US" sz="4500" dirty="0">
                    <a:solidFill>
                      <a:srgbClr val="8000FF">
                        <a:alpha val="8000"/>
                      </a:srgbClr>
                    </a:solidFill>
                    <a:latin typeface="Impact" pitchFamily="34" charset="0"/>
                  </a:rPr>
                  <a:t>03</a:t>
                </a:r>
              </a:p>
            </p:txBody>
          </p:sp>
          <p:sp>
            <p:nvSpPr>
              <p:cNvPr id="57" name="Text 4">
                <a:extLst>
                  <a:ext uri="{FF2B5EF4-FFF2-40B4-BE49-F238E27FC236}">
                    <a16:creationId xmlns:a16="http://schemas.microsoft.com/office/drawing/2014/main" id="{26C09D71-9AA7-5115-CFD4-B497AD55601F}"/>
                  </a:ext>
                </a:extLst>
              </p:cNvPr>
              <p:cNvSpPr/>
              <p:nvPr/>
            </p:nvSpPr>
            <p:spPr>
              <a:xfrm>
                <a:off x="6236120" y="2545846"/>
                <a:ext cx="2404963" cy="593868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>
                  <a:spcAft>
                    <a:spcPts val="600"/>
                  </a:spcAft>
                </a:pPr>
                <a:r>
                  <a:rPr lang="ko-KR" altLang="en-US" sz="1400" spc="-70" dirty="0">
                    <a:solidFill>
                      <a:srgbClr val="8000FF"/>
                    </a:solidFill>
                    <a:latin typeface="HY견고딕" panose="02030600000101010101" pitchFamily="18" charset="-127"/>
                    <a:ea typeface="HY견고딕" panose="02030600000101010101" pitchFamily="18" charset="-127"/>
                    <a:cs typeface="Helvetica" pitchFamily="34" charset="-120"/>
                  </a:rPr>
                  <a:t>실제 상용 서비스 벤치마킹을</a:t>
                </a:r>
                <a:endParaRPr lang="en-US" altLang="ko-KR" sz="1400" spc="-70" dirty="0">
                  <a:solidFill>
                    <a:srgbClr val="8000FF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endParaRPr>
              </a:p>
              <a:p>
                <a:pPr>
                  <a:spcAft>
                    <a:spcPts val="600"/>
                  </a:spcAft>
                </a:pPr>
                <a:r>
                  <a:rPr lang="ko-KR" altLang="en-US" sz="1400" spc="-70" dirty="0">
                    <a:solidFill>
                      <a:srgbClr val="8000FF"/>
                    </a:solidFill>
                    <a:latin typeface="HY견고딕" panose="02030600000101010101" pitchFamily="18" charset="-127"/>
                    <a:ea typeface="HY견고딕" panose="02030600000101010101" pitchFamily="18" charset="-127"/>
                    <a:cs typeface="Helvetica" pitchFamily="34" charset="-120"/>
                  </a:rPr>
                  <a:t>통한 포트폴리오 경쟁력 극대화</a:t>
                </a:r>
                <a:endParaRPr lang="en-US" altLang="ko-KR" sz="1400" spc="-70" dirty="0">
                  <a:solidFill>
                    <a:srgbClr val="8000FF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endParaRPr>
              </a:p>
            </p:txBody>
          </p:sp>
          <p:sp>
            <p:nvSpPr>
              <p:cNvPr id="58" name="Text 5">
                <a:extLst>
                  <a:ext uri="{FF2B5EF4-FFF2-40B4-BE49-F238E27FC236}">
                    <a16:creationId xmlns:a16="http://schemas.microsoft.com/office/drawing/2014/main" id="{B8B10A2F-762A-0080-0DCB-1ECE758F0776}"/>
                  </a:ext>
                </a:extLst>
              </p:cNvPr>
              <p:cNvSpPr/>
              <p:nvPr/>
            </p:nvSpPr>
            <p:spPr>
              <a:xfrm>
                <a:off x="6236120" y="3300306"/>
                <a:ext cx="2404963" cy="1300756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lnSpc>
                    <a:spcPct val="150000"/>
                  </a:lnSpc>
                  <a:spcBef>
                    <a:spcPts val="300"/>
                  </a:spcBef>
                  <a:spcAft>
                    <a:spcPts val="300"/>
                  </a:spcAft>
                  <a:buNone/>
                </a:pPr>
                <a:r>
                  <a:rPr lang="en-US" altLang="ko-KR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SSF Shop</a:t>
                </a:r>
                <a:r>
                  <a:rPr lang="ko-KR" altLang="en-US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이라는 검증된 실무 플랫폼을 벤치마킹하여</a:t>
                </a:r>
                <a:br>
                  <a:rPr lang="en-US" altLang="ko-KR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</a:br>
                <a:r>
                  <a:rPr lang="ko-KR" altLang="en-US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실제 서비스 수준의 </a:t>
                </a:r>
                <a:r>
                  <a:rPr lang="en-US" altLang="ko-KR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UX/UI, </a:t>
                </a:r>
                <a:r>
                  <a:rPr lang="ko-KR" altLang="en-US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비즈니스 로직과</a:t>
                </a:r>
              </a:p>
              <a:p>
                <a:pPr marL="0" indent="0" algn="l">
                  <a:lnSpc>
                    <a:spcPct val="150000"/>
                  </a:lnSpc>
                  <a:spcBef>
                    <a:spcPts val="300"/>
                  </a:spcBef>
                  <a:spcAft>
                    <a:spcPts val="300"/>
                  </a:spcAft>
                  <a:buNone/>
                </a:pPr>
                <a:r>
                  <a:rPr lang="ko-KR" altLang="en-US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운영 프로세스를 구현함으로써 이론이 아닌</a:t>
                </a:r>
                <a:br>
                  <a:rPr lang="en-US" altLang="ko-KR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</a:br>
                <a:r>
                  <a:rPr lang="ko-KR" altLang="en-US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현장 중심의 실전 경험을 기반으로 한</a:t>
                </a:r>
              </a:p>
              <a:p>
                <a:pPr>
                  <a:lnSpc>
                    <a:spcPct val="150000"/>
                  </a:lnSpc>
                  <a:spcBef>
                    <a:spcPts val="300"/>
                  </a:spcBef>
                  <a:spcAft>
                    <a:spcPts val="300"/>
                  </a:spcAft>
                </a:pPr>
                <a:r>
                  <a:rPr lang="ko-KR" altLang="en-US" sz="800" b="1" spc="-70" dirty="0">
                    <a:solidFill>
                      <a:srgbClr val="8000FF"/>
                    </a:solidFill>
                    <a:latin typeface="+mn-ea"/>
                  </a:rPr>
                  <a:t>차별화된 포트폴리오 구축과 채용 시장에서의</a:t>
                </a:r>
                <a:br>
                  <a:rPr lang="en-US" altLang="ko-KR" sz="800" b="1" spc="-70" dirty="0">
                    <a:solidFill>
                      <a:srgbClr val="8000FF"/>
                    </a:solidFill>
                    <a:latin typeface="+mn-ea"/>
                  </a:rPr>
                </a:br>
                <a:r>
                  <a:rPr lang="ko-KR" altLang="en-US" sz="800" b="1" spc="-70" dirty="0">
                    <a:solidFill>
                      <a:srgbClr val="8000FF"/>
                    </a:solidFill>
                    <a:latin typeface="+mn-ea"/>
                  </a:rPr>
                  <a:t>경쟁력 확보를 목표로 하였습니다</a:t>
                </a:r>
                <a:r>
                  <a:rPr lang="en-US" altLang="ko-KR" sz="800" b="1" spc="-70" dirty="0">
                    <a:solidFill>
                      <a:srgbClr val="8000FF"/>
                    </a:solidFill>
                    <a:latin typeface="+mn-ea"/>
                  </a:rPr>
                  <a:t>.</a:t>
                </a:r>
              </a:p>
            </p:txBody>
          </p:sp>
        </p:grp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275BC1-323E-B7A0-FE6B-313CE2A937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8" name="표 57">
            <a:extLst>
              <a:ext uri="{FF2B5EF4-FFF2-40B4-BE49-F238E27FC236}">
                <a16:creationId xmlns:a16="http://schemas.microsoft.com/office/drawing/2014/main" id="{A423923E-C4F9-D6B9-004B-7C0F2EB70B8E}"/>
              </a:ext>
            </a:extLst>
          </p:cNvPr>
          <p:cNvGraphicFramePr>
            <a:graphicFrameLocks noGrp="1"/>
          </p:cNvGraphicFramePr>
          <p:nvPr/>
        </p:nvGraphicFramePr>
        <p:xfrm>
          <a:off x="6324600" y="0"/>
          <a:ext cx="2840632" cy="5143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431312864"/>
                    </a:ext>
                  </a:extLst>
                </a:gridCol>
                <a:gridCol w="332740">
                  <a:extLst>
                    <a:ext uri="{9D8B030D-6E8A-4147-A177-3AD203B41FA5}">
                      <a16:colId xmlns:a16="http://schemas.microsoft.com/office/drawing/2014/main" val="385991361"/>
                    </a:ext>
                  </a:extLst>
                </a:gridCol>
                <a:gridCol w="2091332">
                  <a:extLst>
                    <a:ext uri="{9D8B030D-6E8A-4147-A177-3AD203B41FA5}">
                      <a16:colId xmlns:a16="http://schemas.microsoft.com/office/drawing/2014/main" val="347555211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401609172"/>
                    </a:ext>
                  </a:extLst>
                </a:gridCol>
              </a:tblGrid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7522150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no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description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394027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L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_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페이지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네비게이터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하위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뎁스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표시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30377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R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_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상품 하트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(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계정에 저장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76540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R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_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퍼가기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43254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2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상품 썸네일 리스트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(3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칸씩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드랍다운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62936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799932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90298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850033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21824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496883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8397233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047695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677896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872723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474259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22821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886744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90478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31799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85775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720434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15257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810038"/>
                  </a:ext>
                </a:extLst>
              </a:tr>
            </a:tbl>
          </a:graphicData>
        </a:graphic>
      </p:graphicFrame>
      <p:grpSp>
        <p:nvGrpSpPr>
          <p:cNvPr id="4" name="그룹 3">
            <a:extLst>
              <a:ext uri="{FF2B5EF4-FFF2-40B4-BE49-F238E27FC236}">
                <a16:creationId xmlns:a16="http://schemas.microsoft.com/office/drawing/2014/main" id="{7818C334-3019-E7F3-634B-3D863E045B5D}"/>
              </a:ext>
            </a:extLst>
          </p:cNvPr>
          <p:cNvGrpSpPr/>
          <p:nvPr/>
        </p:nvGrpSpPr>
        <p:grpSpPr>
          <a:xfrm>
            <a:off x="261025" y="157745"/>
            <a:ext cx="5804495" cy="546176"/>
            <a:chOff x="261025" y="157745"/>
            <a:chExt cx="5804495" cy="546176"/>
          </a:xfrm>
        </p:grpSpPr>
        <p:sp>
          <p:nvSpPr>
            <p:cNvPr id="5" name="Text 4">
              <a:extLst>
                <a:ext uri="{FF2B5EF4-FFF2-40B4-BE49-F238E27FC236}">
                  <a16:creationId xmlns:a16="http://schemas.microsoft.com/office/drawing/2014/main" id="{E0EE4A89-251D-6C85-C02E-EBD119D0AB04}"/>
                </a:ext>
              </a:extLst>
            </p:cNvPr>
            <p:cNvSpPr/>
            <p:nvPr/>
          </p:nvSpPr>
          <p:spPr>
            <a:xfrm>
              <a:off x="261025" y="437221"/>
              <a:ext cx="5804495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lvl="0"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  <a:defRPr/>
              </a:pP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2-2 </a:t>
              </a:r>
              <a:r>
                <a:rPr lang="en-US" altLang="ko-KR" sz="1400" spc="-70" dirty="0" err="1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ProductDetail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(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상품 상세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)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lang="ko-KR" altLang="en-US" sz="1400" spc="-70" dirty="0">
                  <a:solidFill>
                    <a:schemeClr val="bg1">
                      <a:lumMod val="7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kumimoji="0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/products/:</a:t>
              </a:r>
              <a:r>
                <a:rPr kumimoji="0" lang="en-US" altLang="ko-KR" sz="900" b="0" i="0" u="none" strike="noStrike" kern="1200" cap="none" spc="0" normalizeH="0" baseline="0" noProof="0" dirty="0" err="1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pid</a:t>
              </a:r>
              <a:endParaRPr lang="en-US" altLang="ko-KR" sz="1400" spc="-70" dirty="0"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endParaRPr>
            </a:p>
          </p:txBody>
        </p:sp>
        <p:sp>
          <p:nvSpPr>
            <p:cNvPr id="6" name="Text 5">
              <a:extLst>
                <a:ext uri="{FF2B5EF4-FFF2-40B4-BE49-F238E27FC236}">
                  <a16:creationId xmlns:a16="http://schemas.microsoft.com/office/drawing/2014/main" id="{53B55CBE-9DE6-FD9C-F09B-7DFC1E4CB976}"/>
                </a:ext>
              </a:extLst>
            </p:cNvPr>
            <p:cNvSpPr/>
            <p:nvPr/>
          </p:nvSpPr>
          <p:spPr>
            <a:xfrm>
              <a:off x="276176" y="157745"/>
              <a:ext cx="5789344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</a:pPr>
              <a:r>
                <a:rPr lang="en-US" altLang="ko-KR" sz="900" spc="-50" dirty="0">
                  <a:latin typeface="+mn-ea"/>
                </a:rPr>
                <a:t>1 </a:t>
              </a:r>
              <a:r>
                <a:rPr lang="ko-KR" altLang="en-US" sz="900" spc="-50" dirty="0">
                  <a:latin typeface="+mn-ea"/>
                </a:rPr>
                <a:t>메인 </a:t>
              </a:r>
              <a:r>
                <a:rPr lang="en-US" altLang="ko-KR" sz="900" spc="-50" dirty="0">
                  <a:latin typeface="+mn-ea"/>
                </a:rPr>
                <a:t>&amp; </a:t>
              </a:r>
              <a:r>
                <a:rPr lang="ko-KR" altLang="en-US" sz="900" spc="-50" dirty="0">
                  <a:latin typeface="+mn-ea"/>
                </a:rPr>
                <a:t>상품</a:t>
              </a:r>
              <a:endParaRPr lang="en-US" sz="900" spc="-50" dirty="0">
                <a:latin typeface="+mn-ea"/>
              </a:endParaRPr>
            </a:p>
          </p:txBody>
        </p:sp>
      </p:grpSp>
      <p:pic>
        <p:nvPicPr>
          <p:cNvPr id="7" name="그림 6" descr="텍스트, 스크린샷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145DB15F-6927-58E2-BEE7-6C4FA9339EE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549" b="75860"/>
          <a:stretch/>
        </p:blipFill>
        <p:spPr>
          <a:xfrm>
            <a:off x="268643" y="852489"/>
            <a:ext cx="5796875" cy="4291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4860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275BC1-323E-B7A0-FE6B-313CE2A937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8" name="표 57">
            <a:extLst>
              <a:ext uri="{FF2B5EF4-FFF2-40B4-BE49-F238E27FC236}">
                <a16:creationId xmlns:a16="http://schemas.microsoft.com/office/drawing/2014/main" id="{A423923E-C4F9-D6B9-004B-7C0F2EB70B8E}"/>
              </a:ext>
            </a:extLst>
          </p:cNvPr>
          <p:cNvGraphicFramePr>
            <a:graphicFrameLocks noGrp="1"/>
          </p:cNvGraphicFramePr>
          <p:nvPr/>
        </p:nvGraphicFramePr>
        <p:xfrm>
          <a:off x="6324600" y="0"/>
          <a:ext cx="2840632" cy="5143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431312864"/>
                    </a:ext>
                  </a:extLst>
                </a:gridCol>
                <a:gridCol w="332740">
                  <a:extLst>
                    <a:ext uri="{9D8B030D-6E8A-4147-A177-3AD203B41FA5}">
                      <a16:colId xmlns:a16="http://schemas.microsoft.com/office/drawing/2014/main" val="385991361"/>
                    </a:ext>
                  </a:extLst>
                </a:gridCol>
                <a:gridCol w="2091332">
                  <a:extLst>
                    <a:ext uri="{9D8B030D-6E8A-4147-A177-3AD203B41FA5}">
                      <a16:colId xmlns:a16="http://schemas.microsoft.com/office/drawing/2014/main" val="347555211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401609172"/>
                    </a:ext>
                  </a:extLst>
                </a:gridCol>
              </a:tblGrid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7522150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no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description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394027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L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_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페이지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네비게이터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하위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뎁스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표시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30377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R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_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상품 하트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(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계정에 저장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76540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R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_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퍼가기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43254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2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상품 썸네일 리스트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(3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칸씩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드랍다운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62936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799932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90298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850033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21824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496883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8397233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047695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677896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872723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474259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22821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886744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90478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31799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85775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720434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15257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810038"/>
                  </a:ext>
                </a:extLst>
              </a:tr>
            </a:tbl>
          </a:graphicData>
        </a:graphic>
      </p:graphicFrame>
      <p:grpSp>
        <p:nvGrpSpPr>
          <p:cNvPr id="4" name="그룹 3">
            <a:extLst>
              <a:ext uri="{FF2B5EF4-FFF2-40B4-BE49-F238E27FC236}">
                <a16:creationId xmlns:a16="http://schemas.microsoft.com/office/drawing/2014/main" id="{7818C334-3019-E7F3-634B-3D863E045B5D}"/>
              </a:ext>
            </a:extLst>
          </p:cNvPr>
          <p:cNvGrpSpPr/>
          <p:nvPr/>
        </p:nvGrpSpPr>
        <p:grpSpPr>
          <a:xfrm>
            <a:off x="261025" y="157745"/>
            <a:ext cx="5804495" cy="546176"/>
            <a:chOff x="261025" y="157745"/>
            <a:chExt cx="5804495" cy="546176"/>
          </a:xfrm>
        </p:grpSpPr>
        <p:sp>
          <p:nvSpPr>
            <p:cNvPr id="5" name="Text 4">
              <a:extLst>
                <a:ext uri="{FF2B5EF4-FFF2-40B4-BE49-F238E27FC236}">
                  <a16:creationId xmlns:a16="http://schemas.microsoft.com/office/drawing/2014/main" id="{E0EE4A89-251D-6C85-C02E-EBD119D0AB04}"/>
                </a:ext>
              </a:extLst>
            </p:cNvPr>
            <p:cNvSpPr/>
            <p:nvPr/>
          </p:nvSpPr>
          <p:spPr>
            <a:xfrm>
              <a:off x="261025" y="437221"/>
              <a:ext cx="5804495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lvl="0"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  <a:defRPr/>
              </a:pP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2-2 </a:t>
              </a:r>
              <a:r>
                <a:rPr lang="en-US" altLang="ko-KR" sz="1400" spc="-70" dirty="0" err="1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ProductDetail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(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상품 상세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)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lang="ko-KR" altLang="en-US" sz="1400" spc="-70" dirty="0">
                  <a:solidFill>
                    <a:schemeClr val="bg1">
                      <a:lumMod val="7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kumimoji="0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/products/:</a:t>
              </a:r>
              <a:r>
                <a:rPr kumimoji="0" lang="en-US" altLang="ko-KR" sz="900" b="0" i="0" u="none" strike="noStrike" kern="1200" cap="none" spc="0" normalizeH="0" baseline="0" noProof="0" dirty="0" err="1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pid</a:t>
              </a:r>
              <a:endParaRPr lang="en-US" altLang="ko-KR" sz="1400" spc="-70" dirty="0"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endParaRPr>
            </a:p>
          </p:txBody>
        </p:sp>
        <p:sp>
          <p:nvSpPr>
            <p:cNvPr id="6" name="Text 5">
              <a:extLst>
                <a:ext uri="{FF2B5EF4-FFF2-40B4-BE49-F238E27FC236}">
                  <a16:creationId xmlns:a16="http://schemas.microsoft.com/office/drawing/2014/main" id="{53B55CBE-9DE6-FD9C-F09B-7DFC1E4CB976}"/>
                </a:ext>
              </a:extLst>
            </p:cNvPr>
            <p:cNvSpPr/>
            <p:nvPr/>
          </p:nvSpPr>
          <p:spPr>
            <a:xfrm>
              <a:off x="276176" y="157745"/>
              <a:ext cx="5789344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</a:pPr>
              <a:r>
                <a:rPr lang="en-US" altLang="ko-KR" sz="900" spc="-50" dirty="0">
                  <a:latin typeface="+mn-ea"/>
                </a:rPr>
                <a:t>1 </a:t>
              </a:r>
              <a:r>
                <a:rPr lang="ko-KR" altLang="en-US" sz="900" spc="-50" dirty="0">
                  <a:latin typeface="+mn-ea"/>
                </a:rPr>
                <a:t>메인 </a:t>
              </a:r>
              <a:r>
                <a:rPr lang="en-US" altLang="ko-KR" sz="900" spc="-50" dirty="0">
                  <a:latin typeface="+mn-ea"/>
                </a:rPr>
                <a:t>&amp; </a:t>
              </a:r>
              <a:r>
                <a:rPr lang="ko-KR" altLang="en-US" sz="900" spc="-50" dirty="0">
                  <a:latin typeface="+mn-ea"/>
                </a:rPr>
                <a:t>상품</a:t>
              </a:r>
              <a:endParaRPr lang="en-US" sz="900" spc="-50" dirty="0">
                <a:latin typeface="+mn-ea"/>
              </a:endParaRPr>
            </a:p>
          </p:txBody>
        </p:sp>
      </p:grpSp>
      <p:pic>
        <p:nvPicPr>
          <p:cNvPr id="7" name="그림 6" descr="텍스트, 스크린샷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145DB15F-6927-58E2-BEE7-6C4FA9339EE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1643" b="56012"/>
          <a:stretch/>
        </p:blipFill>
        <p:spPr>
          <a:xfrm>
            <a:off x="268643" y="852489"/>
            <a:ext cx="5796875" cy="4244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2252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275BC1-323E-B7A0-FE6B-313CE2A937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8" name="표 57">
            <a:extLst>
              <a:ext uri="{FF2B5EF4-FFF2-40B4-BE49-F238E27FC236}">
                <a16:creationId xmlns:a16="http://schemas.microsoft.com/office/drawing/2014/main" id="{A423923E-C4F9-D6B9-004B-7C0F2EB70B8E}"/>
              </a:ext>
            </a:extLst>
          </p:cNvPr>
          <p:cNvGraphicFramePr>
            <a:graphicFrameLocks noGrp="1"/>
          </p:cNvGraphicFramePr>
          <p:nvPr/>
        </p:nvGraphicFramePr>
        <p:xfrm>
          <a:off x="6324600" y="0"/>
          <a:ext cx="2840632" cy="5143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431312864"/>
                    </a:ext>
                  </a:extLst>
                </a:gridCol>
                <a:gridCol w="332740">
                  <a:extLst>
                    <a:ext uri="{9D8B030D-6E8A-4147-A177-3AD203B41FA5}">
                      <a16:colId xmlns:a16="http://schemas.microsoft.com/office/drawing/2014/main" val="385991361"/>
                    </a:ext>
                  </a:extLst>
                </a:gridCol>
                <a:gridCol w="2091332">
                  <a:extLst>
                    <a:ext uri="{9D8B030D-6E8A-4147-A177-3AD203B41FA5}">
                      <a16:colId xmlns:a16="http://schemas.microsoft.com/office/drawing/2014/main" val="347555211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401609172"/>
                    </a:ext>
                  </a:extLst>
                </a:gridCol>
              </a:tblGrid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7522150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no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description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394027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L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_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페이지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네비게이터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하위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뎁스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표시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30377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R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_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상품 하트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(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계정에 저장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76540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R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_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퍼가기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43254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2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상품 썸네일 리스트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(3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칸씩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드랍다운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62936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799932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90298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850033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21824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496883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8397233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047695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677896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872723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474259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22821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886744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90478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31799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85775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720434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15257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810038"/>
                  </a:ext>
                </a:extLst>
              </a:tr>
            </a:tbl>
          </a:graphicData>
        </a:graphic>
      </p:graphicFrame>
      <p:grpSp>
        <p:nvGrpSpPr>
          <p:cNvPr id="4" name="그룹 3">
            <a:extLst>
              <a:ext uri="{FF2B5EF4-FFF2-40B4-BE49-F238E27FC236}">
                <a16:creationId xmlns:a16="http://schemas.microsoft.com/office/drawing/2014/main" id="{7818C334-3019-E7F3-634B-3D863E045B5D}"/>
              </a:ext>
            </a:extLst>
          </p:cNvPr>
          <p:cNvGrpSpPr/>
          <p:nvPr/>
        </p:nvGrpSpPr>
        <p:grpSpPr>
          <a:xfrm>
            <a:off x="261025" y="157745"/>
            <a:ext cx="5804495" cy="546176"/>
            <a:chOff x="261025" y="157745"/>
            <a:chExt cx="5804495" cy="546176"/>
          </a:xfrm>
        </p:grpSpPr>
        <p:sp>
          <p:nvSpPr>
            <p:cNvPr id="5" name="Text 4">
              <a:extLst>
                <a:ext uri="{FF2B5EF4-FFF2-40B4-BE49-F238E27FC236}">
                  <a16:creationId xmlns:a16="http://schemas.microsoft.com/office/drawing/2014/main" id="{E0EE4A89-251D-6C85-C02E-EBD119D0AB04}"/>
                </a:ext>
              </a:extLst>
            </p:cNvPr>
            <p:cNvSpPr/>
            <p:nvPr/>
          </p:nvSpPr>
          <p:spPr>
            <a:xfrm>
              <a:off x="261025" y="437221"/>
              <a:ext cx="5804495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lvl="0"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  <a:defRPr/>
              </a:pP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2-2 </a:t>
              </a:r>
              <a:r>
                <a:rPr lang="en-US" altLang="ko-KR" sz="1400" spc="-70" dirty="0" err="1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ProductDetail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(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상품 상세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)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lang="ko-KR" altLang="en-US" sz="1400" spc="-70" dirty="0">
                  <a:solidFill>
                    <a:schemeClr val="bg1">
                      <a:lumMod val="7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kumimoji="0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/products/:</a:t>
              </a:r>
              <a:r>
                <a:rPr kumimoji="0" lang="en-US" altLang="ko-KR" sz="900" b="0" i="0" u="none" strike="noStrike" kern="1200" cap="none" spc="0" normalizeH="0" baseline="0" noProof="0" dirty="0" err="1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pid</a:t>
              </a:r>
              <a:endParaRPr lang="en-US" altLang="ko-KR" sz="1400" spc="-70" dirty="0"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endParaRPr>
            </a:p>
          </p:txBody>
        </p:sp>
        <p:sp>
          <p:nvSpPr>
            <p:cNvPr id="6" name="Text 5">
              <a:extLst>
                <a:ext uri="{FF2B5EF4-FFF2-40B4-BE49-F238E27FC236}">
                  <a16:creationId xmlns:a16="http://schemas.microsoft.com/office/drawing/2014/main" id="{53B55CBE-9DE6-FD9C-F09B-7DFC1E4CB976}"/>
                </a:ext>
              </a:extLst>
            </p:cNvPr>
            <p:cNvSpPr/>
            <p:nvPr/>
          </p:nvSpPr>
          <p:spPr>
            <a:xfrm>
              <a:off x="276176" y="157745"/>
              <a:ext cx="5789344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</a:pPr>
              <a:r>
                <a:rPr lang="en-US" altLang="ko-KR" sz="900" spc="-50" dirty="0">
                  <a:latin typeface="+mn-ea"/>
                </a:rPr>
                <a:t>1 </a:t>
              </a:r>
              <a:r>
                <a:rPr lang="ko-KR" altLang="en-US" sz="900" spc="-50" dirty="0">
                  <a:latin typeface="+mn-ea"/>
                </a:rPr>
                <a:t>메인 </a:t>
              </a:r>
              <a:r>
                <a:rPr lang="en-US" altLang="ko-KR" sz="900" spc="-50" dirty="0">
                  <a:latin typeface="+mn-ea"/>
                </a:rPr>
                <a:t>&amp; </a:t>
              </a:r>
              <a:r>
                <a:rPr lang="ko-KR" altLang="en-US" sz="900" spc="-50" dirty="0">
                  <a:latin typeface="+mn-ea"/>
                </a:rPr>
                <a:t>상품</a:t>
              </a:r>
              <a:endParaRPr lang="en-US" sz="900" spc="-50" dirty="0">
                <a:latin typeface="+mn-ea"/>
              </a:endParaRPr>
            </a:p>
          </p:txBody>
        </p:sp>
      </p:grpSp>
      <p:pic>
        <p:nvPicPr>
          <p:cNvPr id="7" name="그림 6" descr="텍스트, 스크린샷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145DB15F-6927-58E2-BEE7-6C4FA9339EE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4081" b="33328"/>
          <a:stretch/>
        </p:blipFill>
        <p:spPr>
          <a:xfrm>
            <a:off x="268643" y="852489"/>
            <a:ext cx="5796875" cy="4291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08950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275BC1-323E-B7A0-FE6B-313CE2A937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8" name="표 57">
            <a:extLst>
              <a:ext uri="{FF2B5EF4-FFF2-40B4-BE49-F238E27FC236}">
                <a16:creationId xmlns:a16="http://schemas.microsoft.com/office/drawing/2014/main" id="{A423923E-C4F9-D6B9-004B-7C0F2EB70B8E}"/>
              </a:ext>
            </a:extLst>
          </p:cNvPr>
          <p:cNvGraphicFramePr>
            <a:graphicFrameLocks noGrp="1"/>
          </p:cNvGraphicFramePr>
          <p:nvPr/>
        </p:nvGraphicFramePr>
        <p:xfrm>
          <a:off x="6324600" y="0"/>
          <a:ext cx="2840632" cy="5143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431312864"/>
                    </a:ext>
                  </a:extLst>
                </a:gridCol>
                <a:gridCol w="332740">
                  <a:extLst>
                    <a:ext uri="{9D8B030D-6E8A-4147-A177-3AD203B41FA5}">
                      <a16:colId xmlns:a16="http://schemas.microsoft.com/office/drawing/2014/main" val="385991361"/>
                    </a:ext>
                  </a:extLst>
                </a:gridCol>
                <a:gridCol w="2091332">
                  <a:extLst>
                    <a:ext uri="{9D8B030D-6E8A-4147-A177-3AD203B41FA5}">
                      <a16:colId xmlns:a16="http://schemas.microsoft.com/office/drawing/2014/main" val="347555211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401609172"/>
                    </a:ext>
                  </a:extLst>
                </a:gridCol>
              </a:tblGrid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7522150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no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description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394027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L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_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페이지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네비게이터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하위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뎁스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표시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30377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R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_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상품 하트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(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계정에 저장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76540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R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_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퍼가기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43254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2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상품 썸네일 리스트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(3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칸씩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드랍다운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62936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799932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90298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850033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21824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496883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8397233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047695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677896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872723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474259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22821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886744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90478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31799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85775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720434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15257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810038"/>
                  </a:ext>
                </a:extLst>
              </a:tr>
            </a:tbl>
          </a:graphicData>
        </a:graphic>
      </p:graphicFrame>
      <p:grpSp>
        <p:nvGrpSpPr>
          <p:cNvPr id="4" name="그룹 3">
            <a:extLst>
              <a:ext uri="{FF2B5EF4-FFF2-40B4-BE49-F238E27FC236}">
                <a16:creationId xmlns:a16="http://schemas.microsoft.com/office/drawing/2014/main" id="{7818C334-3019-E7F3-634B-3D863E045B5D}"/>
              </a:ext>
            </a:extLst>
          </p:cNvPr>
          <p:cNvGrpSpPr/>
          <p:nvPr/>
        </p:nvGrpSpPr>
        <p:grpSpPr>
          <a:xfrm>
            <a:off x="261025" y="157745"/>
            <a:ext cx="5804495" cy="546176"/>
            <a:chOff x="261025" y="157745"/>
            <a:chExt cx="5804495" cy="546176"/>
          </a:xfrm>
        </p:grpSpPr>
        <p:sp>
          <p:nvSpPr>
            <p:cNvPr id="5" name="Text 4">
              <a:extLst>
                <a:ext uri="{FF2B5EF4-FFF2-40B4-BE49-F238E27FC236}">
                  <a16:creationId xmlns:a16="http://schemas.microsoft.com/office/drawing/2014/main" id="{E0EE4A89-251D-6C85-C02E-EBD119D0AB04}"/>
                </a:ext>
              </a:extLst>
            </p:cNvPr>
            <p:cNvSpPr/>
            <p:nvPr/>
          </p:nvSpPr>
          <p:spPr>
            <a:xfrm>
              <a:off x="261025" y="437221"/>
              <a:ext cx="5804495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lvl="0"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  <a:defRPr/>
              </a:pP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2-2 </a:t>
              </a:r>
              <a:r>
                <a:rPr lang="en-US" altLang="ko-KR" sz="1400" spc="-70" dirty="0" err="1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ProductDetail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(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상품 상세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)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lang="ko-KR" altLang="en-US" sz="1400" spc="-70" dirty="0">
                  <a:solidFill>
                    <a:schemeClr val="bg1">
                      <a:lumMod val="7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kumimoji="0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/products/:</a:t>
              </a:r>
              <a:r>
                <a:rPr kumimoji="0" lang="en-US" altLang="ko-KR" sz="900" b="0" i="0" u="none" strike="noStrike" kern="1200" cap="none" spc="0" normalizeH="0" baseline="0" noProof="0" dirty="0" err="1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pid</a:t>
              </a:r>
              <a:endParaRPr lang="en-US" altLang="ko-KR" sz="1400" spc="-70" dirty="0"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endParaRPr>
            </a:p>
          </p:txBody>
        </p:sp>
        <p:sp>
          <p:nvSpPr>
            <p:cNvPr id="6" name="Text 5">
              <a:extLst>
                <a:ext uri="{FF2B5EF4-FFF2-40B4-BE49-F238E27FC236}">
                  <a16:creationId xmlns:a16="http://schemas.microsoft.com/office/drawing/2014/main" id="{53B55CBE-9DE6-FD9C-F09B-7DFC1E4CB976}"/>
                </a:ext>
              </a:extLst>
            </p:cNvPr>
            <p:cNvSpPr/>
            <p:nvPr/>
          </p:nvSpPr>
          <p:spPr>
            <a:xfrm>
              <a:off x="276176" y="157745"/>
              <a:ext cx="5789344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</a:pPr>
              <a:r>
                <a:rPr lang="en-US" altLang="ko-KR" sz="900" spc="-50" dirty="0">
                  <a:latin typeface="+mn-ea"/>
                </a:rPr>
                <a:t>1 </a:t>
              </a:r>
              <a:r>
                <a:rPr lang="ko-KR" altLang="en-US" sz="900" spc="-50" dirty="0">
                  <a:latin typeface="+mn-ea"/>
                </a:rPr>
                <a:t>메인 </a:t>
              </a:r>
              <a:r>
                <a:rPr lang="en-US" altLang="ko-KR" sz="900" spc="-50" dirty="0">
                  <a:latin typeface="+mn-ea"/>
                </a:rPr>
                <a:t>&amp; </a:t>
              </a:r>
              <a:r>
                <a:rPr lang="ko-KR" altLang="en-US" sz="900" spc="-50" dirty="0">
                  <a:latin typeface="+mn-ea"/>
                </a:rPr>
                <a:t>상품</a:t>
              </a:r>
              <a:endParaRPr lang="en-US" sz="900" spc="-50" dirty="0">
                <a:latin typeface="+mn-ea"/>
              </a:endParaRPr>
            </a:p>
          </p:txBody>
        </p:sp>
      </p:grpSp>
      <p:pic>
        <p:nvPicPr>
          <p:cNvPr id="7" name="그림 6" descr="텍스트, 스크린샷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145DB15F-6927-58E2-BEE7-6C4FA9339EE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65096" b="12313"/>
          <a:stretch/>
        </p:blipFill>
        <p:spPr>
          <a:xfrm>
            <a:off x="268643" y="852489"/>
            <a:ext cx="5796875" cy="4291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93417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275BC1-323E-B7A0-FE6B-313CE2A937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8" name="표 57">
            <a:extLst>
              <a:ext uri="{FF2B5EF4-FFF2-40B4-BE49-F238E27FC236}">
                <a16:creationId xmlns:a16="http://schemas.microsoft.com/office/drawing/2014/main" id="{A423923E-C4F9-D6B9-004B-7C0F2EB70B8E}"/>
              </a:ext>
            </a:extLst>
          </p:cNvPr>
          <p:cNvGraphicFramePr>
            <a:graphicFrameLocks noGrp="1"/>
          </p:cNvGraphicFramePr>
          <p:nvPr/>
        </p:nvGraphicFramePr>
        <p:xfrm>
          <a:off x="6324600" y="0"/>
          <a:ext cx="2840632" cy="5143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431312864"/>
                    </a:ext>
                  </a:extLst>
                </a:gridCol>
                <a:gridCol w="332740">
                  <a:extLst>
                    <a:ext uri="{9D8B030D-6E8A-4147-A177-3AD203B41FA5}">
                      <a16:colId xmlns:a16="http://schemas.microsoft.com/office/drawing/2014/main" val="385991361"/>
                    </a:ext>
                  </a:extLst>
                </a:gridCol>
                <a:gridCol w="2091332">
                  <a:extLst>
                    <a:ext uri="{9D8B030D-6E8A-4147-A177-3AD203B41FA5}">
                      <a16:colId xmlns:a16="http://schemas.microsoft.com/office/drawing/2014/main" val="347555211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401609172"/>
                    </a:ext>
                  </a:extLst>
                </a:gridCol>
              </a:tblGrid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7522150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no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description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394027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L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_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페이지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네비게이터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하위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뎁스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표시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30377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76540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43254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62936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799932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90298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850033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21824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496883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8397233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047695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677896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872723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474259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22821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886744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90478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31799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85775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720434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15257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810038"/>
                  </a:ext>
                </a:extLst>
              </a:tr>
            </a:tbl>
          </a:graphicData>
        </a:graphic>
      </p:graphicFrame>
      <p:grpSp>
        <p:nvGrpSpPr>
          <p:cNvPr id="2" name="그룹 1">
            <a:extLst>
              <a:ext uri="{FF2B5EF4-FFF2-40B4-BE49-F238E27FC236}">
                <a16:creationId xmlns:a16="http://schemas.microsoft.com/office/drawing/2014/main" id="{42507CD9-02B9-C1BE-B218-B41674B5AAAA}"/>
              </a:ext>
            </a:extLst>
          </p:cNvPr>
          <p:cNvGrpSpPr/>
          <p:nvPr/>
        </p:nvGrpSpPr>
        <p:grpSpPr>
          <a:xfrm>
            <a:off x="261025" y="157745"/>
            <a:ext cx="5804495" cy="546176"/>
            <a:chOff x="261025" y="157745"/>
            <a:chExt cx="5804495" cy="546176"/>
          </a:xfrm>
        </p:grpSpPr>
        <p:sp>
          <p:nvSpPr>
            <p:cNvPr id="3" name="Text 4">
              <a:extLst>
                <a:ext uri="{FF2B5EF4-FFF2-40B4-BE49-F238E27FC236}">
                  <a16:creationId xmlns:a16="http://schemas.microsoft.com/office/drawing/2014/main" id="{622144AD-6EED-038F-FC34-4AF01A3F570D}"/>
                </a:ext>
              </a:extLst>
            </p:cNvPr>
            <p:cNvSpPr/>
            <p:nvPr/>
          </p:nvSpPr>
          <p:spPr>
            <a:xfrm>
              <a:off x="261025" y="437221"/>
              <a:ext cx="5804495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lvl="0"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  <a:defRPr/>
              </a:pP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1 Login (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로그인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)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lang="ko-KR" altLang="en-US" sz="1400" spc="-70" dirty="0">
                  <a:solidFill>
                    <a:schemeClr val="bg1">
                      <a:lumMod val="7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kumimoji="0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/login</a:t>
              </a:r>
              <a:endParaRPr lang="en-US" altLang="ko-KR" sz="1400" spc="-70" dirty="0"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endParaRPr>
            </a:p>
          </p:txBody>
        </p:sp>
        <p:sp>
          <p:nvSpPr>
            <p:cNvPr id="4" name="Text 5">
              <a:extLst>
                <a:ext uri="{FF2B5EF4-FFF2-40B4-BE49-F238E27FC236}">
                  <a16:creationId xmlns:a16="http://schemas.microsoft.com/office/drawing/2014/main" id="{6ED595C8-635D-86D6-566F-E9FB1E3FE032}"/>
                </a:ext>
              </a:extLst>
            </p:cNvPr>
            <p:cNvSpPr/>
            <p:nvPr/>
          </p:nvSpPr>
          <p:spPr>
            <a:xfrm>
              <a:off x="276176" y="157745"/>
              <a:ext cx="5789344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</a:pPr>
              <a:r>
                <a:rPr lang="en-US" altLang="ko-KR" sz="900" spc="-50" dirty="0">
                  <a:latin typeface="+mn-ea"/>
                </a:rPr>
                <a:t>2 </a:t>
              </a:r>
              <a:r>
                <a:rPr lang="ko-KR" altLang="en-US" sz="900" spc="-50" dirty="0">
                  <a:latin typeface="+mn-ea"/>
                </a:rPr>
                <a:t>회원 인증</a:t>
              </a:r>
              <a:endParaRPr lang="en-US" sz="900" spc="-50" dirty="0">
                <a:latin typeface="+mn-ea"/>
              </a:endParaRPr>
            </a:p>
          </p:txBody>
        </p:sp>
      </p:grpSp>
      <p:pic>
        <p:nvPicPr>
          <p:cNvPr id="7" name="그림 6" descr="텍스트, 전자제품, 스크린샷, 소프트웨어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012D9249-552B-5B30-8D3A-6E9799FCF50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0505" b="44387"/>
          <a:stretch/>
        </p:blipFill>
        <p:spPr>
          <a:xfrm>
            <a:off x="268645" y="852489"/>
            <a:ext cx="5796875" cy="2655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1386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275BC1-323E-B7A0-FE6B-313CE2A937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8" name="표 57">
            <a:extLst>
              <a:ext uri="{FF2B5EF4-FFF2-40B4-BE49-F238E27FC236}">
                <a16:creationId xmlns:a16="http://schemas.microsoft.com/office/drawing/2014/main" id="{A423923E-C4F9-D6B9-004B-7C0F2EB70B8E}"/>
              </a:ext>
            </a:extLst>
          </p:cNvPr>
          <p:cNvGraphicFramePr>
            <a:graphicFrameLocks noGrp="1"/>
          </p:cNvGraphicFramePr>
          <p:nvPr/>
        </p:nvGraphicFramePr>
        <p:xfrm>
          <a:off x="6324600" y="0"/>
          <a:ext cx="2840632" cy="5143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431312864"/>
                    </a:ext>
                  </a:extLst>
                </a:gridCol>
                <a:gridCol w="332740">
                  <a:extLst>
                    <a:ext uri="{9D8B030D-6E8A-4147-A177-3AD203B41FA5}">
                      <a16:colId xmlns:a16="http://schemas.microsoft.com/office/drawing/2014/main" val="385991361"/>
                    </a:ext>
                  </a:extLst>
                </a:gridCol>
                <a:gridCol w="2091332">
                  <a:extLst>
                    <a:ext uri="{9D8B030D-6E8A-4147-A177-3AD203B41FA5}">
                      <a16:colId xmlns:a16="http://schemas.microsoft.com/office/drawing/2014/main" val="347555211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401609172"/>
                    </a:ext>
                  </a:extLst>
                </a:gridCol>
              </a:tblGrid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7522150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no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description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394027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L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_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페이지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네비게이터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하위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뎁스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표시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30377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76540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43254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62936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799932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90298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850033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21824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496883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8397233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047695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677896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872723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474259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22821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886744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90478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31799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85775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720434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15257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810038"/>
                  </a:ext>
                </a:extLst>
              </a:tr>
            </a:tbl>
          </a:graphicData>
        </a:graphic>
      </p:graphicFrame>
      <p:grpSp>
        <p:nvGrpSpPr>
          <p:cNvPr id="2" name="그룹 1">
            <a:extLst>
              <a:ext uri="{FF2B5EF4-FFF2-40B4-BE49-F238E27FC236}">
                <a16:creationId xmlns:a16="http://schemas.microsoft.com/office/drawing/2014/main" id="{5BE058BE-F1E3-38C3-6799-F11666ECC595}"/>
              </a:ext>
            </a:extLst>
          </p:cNvPr>
          <p:cNvGrpSpPr/>
          <p:nvPr/>
        </p:nvGrpSpPr>
        <p:grpSpPr>
          <a:xfrm>
            <a:off x="261025" y="157745"/>
            <a:ext cx="5804495" cy="546176"/>
            <a:chOff x="261025" y="157745"/>
            <a:chExt cx="5804495" cy="546176"/>
          </a:xfrm>
        </p:grpSpPr>
        <p:sp>
          <p:nvSpPr>
            <p:cNvPr id="3" name="Text 4">
              <a:extLst>
                <a:ext uri="{FF2B5EF4-FFF2-40B4-BE49-F238E27FC236}">
                  <a16:creationId xmlns:a16="http://schemas.microsoft.com/office/drawing/2014/main" id="{A7FEBA17-F000-4DC6-76E3-7EF43296A62C}"/>
                </a:ext>
              </a:extLst>
            </p:cNvPr>
            <p:cNvSpPr/>
            <p:nvPr/>
          </p:nvSpPr>
          <p:spPr>
            <a:xfrm>
              <a:off x="261025" y="437221"/>
              <a:ext cx="5804495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lvl="0"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  <a:defRPr/>
              </a:pP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2 Signup (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회원 가입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)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lang="ko-KR" altLang="en-US" sz="1400" spc="-70" dirty="0">
                  <a:solidFill>
                    <a:schemeClr val="bg1">
                      <a:lumMod val="7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kumimoji="0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/signup</a:t>
              </a:r>
              <a:endParaRPr lang="en-US" altLang="ko-KR" sz="1400" spc="-70" dirty="0"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endParaRPr>
            </a:p>
          </p:txBody>
        </p:sp>
        <p:sp>
          <p:nvSpPr>
            <p:cNvPr id="4" name="Text 5">
              <a:extLst>
                <a:ext uri="{FF2B5EF4-FFF2-40B4-BE49-F238E27FC236}">
                  <a16:creationId xmlns:a16="http://schemas.microsoft.com/office/drawing/2014/main" id="{A82C1823-8B3F-B550-0BAD-798BAAC28852}"/>
                </a:ext>
              </a:extLst>
            </p:cNvPr>
            <p:cNvSpPr/>
            <p:nvPr/>
          </p:nvSpPr>
          <p:spPr>
            <a:xfrm>
              <a:off x="276176" y="157745"/>
              <a:ext cx="5789344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</a:pPr>
              <a:r>
                <a:rPr lang="en-US" altLang="ko-KR" sz="900" spc="-50" dirty="0">
                  <a:latin typeface="+mn-ea"/>
                </a:rPr>
                <a:t>2 </a:t>
              </a:r>
              <a:r>
                <a:rPr lang="ko-KR" altLang="en-US" sz="900" spc="-50" dirty="0">
                  <a:latin typeface="+mn-ea"/>
                </a:rPr>
                <a:t>회원 인증</a:t>
              </a:r>
              <a:endParaRPr lang="en-US" sz="900" spc="-50" dirty="0">
                <a:latin typeface="+mn-ea"/>
              </a:endParaRPr>
            </a:p>
          </p:txBody>
        </p:sp>
      </p:grpSp>
      <p:pic>
        <p:nvPicPr>
          <p:cNvPr id="8" name="그림 7" descr="텍스트, 스크린샷, 소프트웨어, 디스플레이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F375A15A-9CBD-2E98-80AA-97CDD2FA793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0530" b="87348"/>
          <a:stretch/>
        </p:blipFill>
        <p:spPr>
          <a:xfrm>
            <a:off x="271735" y="852489"/>
            <a:ext cx="5801405" cy="157327"/>
          </a:xfrm>
          <a:prstGeom prst="rect">
            <a:avLst/>
          </a:prstGeom>
        </p:spPr>
      </p:pic>
      <p:pic>
        <p:nvPicPr>
          <p:cNvPr id="9" name="그림 8" descr="텍스트, 스크린샷, 소프트웨어, 디스플레이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65BFFAAD-9746-16DC-B741-5E20583EFE8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6192" b="33433"/>
          <a:stretch/>
        </p:blipFill>
        <p:spPr>
          <a:xfrm>
            <a:off x="271735" y="1084260"/>
            <a:ext cx="5801405" cy="3734232"/>
          </a:xfrm>
          <a:prstGeom prst="rect">
            <a:avLst/>
          </a:prstGeom>
        </p:spPr>
      </p:pic>
      <p:pic>
        <p:nvPicPr>
          <p:cNvPr id="10" name="그림 9" descr="텍스트, 스크린샷, 소프트웨어, 디스플레이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86DF6D2B-47DC-F992-23D3-FC163DCB7BD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69142" b="27686"/>
          <a:stretch/>
        </p:blipFill>
        <p:spPr>
          <a:xfrm>
            <a:off x="271735" y="4850296"/>
            <a:ext cx="5801405" cy="235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0880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275BC1-323E-B7A0-FE6B-313CE2A937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8" name="표 57">
            <a:extLst>
              <a:ext uri="{FF2B5EF4-FFF2-40B4-BE49-F238E27FC236}">
                <a16:creationId xmlns:a16="http://schemas.microsoft.com/office/drawing/2014/main" id="{A423923E-C4F9-D6B9-004B-7C0F2EB70B8E}"/>
              </a:ext>
            </a:extLst>
          </p:cNvPr>
          <p:cNvGraphicFramePr>
            <a:graphicFrameLocks noGrp="1"/>
          </p:cNvGraphicFramePr>
          <p:nvPr/>
        </p:nvGraphicFramePr>
        <p:xfrm>
          <a:off x="6324600" y="0"/>
          <a:ext cx="2840632" cy="5143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431312864"/>
                    </a:ext>
                  </a:extLst>
                </a:gridCol>
                <a:gridCol w="332740">
                  <a:extLst>
                    <a:ext uri="{9D8B030D-6E8A-4147-A177-3AD203B41FA5}">
                      <a16:colId xmlns:a16="http://schemas.microsoft.com/office/drawing/2014/main" val="385991361"/>
                    </a:ext>
                  </a:extLst>
                </a:gridCol>
                <a:gridCol w="2091332">
                  <a:extLst>
                    <a:ext uri="{9D8B030D-6E8A-4147-A177-3AD203B41FA5}">
                      <a16:colId xmlns:a16="http://schemas.microsoft.com/office/drawing/2014/main" val="347555211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401609172"/>
                    </a:ext>
                  </a:extLst>
                </a:gridCol>
              </a:tblGrid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7522150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no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description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394027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L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_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페이지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네비게이터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하위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뎁스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표시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30377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76540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43254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62936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799932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90298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850033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21824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496883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8397233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047695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677896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872723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474259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22821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886744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90478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31799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85775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720434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15257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810038"/>
                  </a:ext>
                </a:extLst>
              </a:tr>
            </a:tbl>
          </a:graphicData>
        </a:graphic>
      </p:graphicFrame>
      <p:grpSp>
        <p:nvGrpSpPr>
          <p:cNvPr id="2" name="그룹 1">
            <a:extLst>
              <a:ext uri="{FF2B5EF4-FFF2-40B4-BE49-F238E27FC236}">
                <a16:creationId xmlns:a16="http://schemas.microsoft.com/office/drawing/2014/main" id="{5BE058BE-F1E3-38C3-6799-F11666ECC595}"/>
              </a:ext>
            </a:extLst>
          </p:cNvPr>
          <p:cNvGrpSpPr/>
          <p:nvPr/>
        </p:nvGrpSpPr>
        <p:grpSpPr>
          <a:xfrm>
            <a:off x="261025" y="157745"/>
            <a:ext cx="5804495" cy="546176"/>
            <a:chOff x="261025" y="157745"/>
            <a:chExt cx="5804495" cy="546176"/>
          </a:xfrm>
        </p:grpSpPr>
        <p:sp>
          <p:nvSpPr>
            <p:cNvPr id="3" name="Text 4">
              <a:extLst>
                <a:ext uri="{FF2B5EF4-FFF2-40B4-BE49-F238E27FC236}">
                  <a16:creationId xmlns:a16="http://schemas.microsoft.com/office/drawing/2014/main" id="{A7FEBA17-F000-4DC6-76E3-7EF43296A62C}"/>
                </a:ext>
              </a:extLst>
            </p:cNvPr>
            <p:cNvSpPr/>
            <p:nvPr/>
          </p:nvSpPr>
          <p:spPr>
            <a:xfrm>
              <a:off x="261025" y="437221"/>
              <a:ext cx="5804495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lvl="0"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  <a:defRPr/>
              </a:pP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2 Signup (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회원 가입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)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lang="ko-KR" altLang="en-US" sz="1400" spc="-70" dirty="0">
                  <a:solidFill>
                    <a:schemeClr val="bg1">
                      <a:lumMod val="7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kumimoji="0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/signup</a:t>
              </a:r>
              <a:endParaRPr lang="en-US" altLang="ko-KR" sz="1400" spc="-70" dirty="0"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endParaRPr>
            </a:p>
          </p:txBody>
        </p:sp>
        <p:sp>
          <p:nvSpPr>
            <p:cNvPr id="4" name="Text 5">
              <a:extLst>
                <a:ext uri="{FF2B5EF4-FFF2-40B4-BE49-F238E27FC236}">
                  <a16:creationId xmlns:a16="http://schemas.microsoft.com/office/drawing/2014/main" id="{A82C1823-8B3F-B550-0BAD-798BAAC28852}"/>
                </a:ext>
              </a:extLst>
            </p:cNvPr>
            <p:cNvSpPr/>
            <p:nvPr/>
          </p:nvSpPr>
          <p:spPr>
            <a:xfrm>
              <a:off x="276176" y="157745"/>
              <a:ext cx="5789344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</a:pPr>
              <a:r>
                <a:rPr lang="en-US" altLang="ko-KR" sz="900" spc="-50" dirty="0">
                  <a:latin typeface="+mn-ea"/>
                </a:rPr>
                <a:t>2 </a:t>
              </a:r>
              <a:r>
                <a:rPr lang="ko-KR" altLang="en-US" sz="900" spc="-50" dirty="0">
                  <a:latin typeface="+mn-ea"/>
                </a:rPr>
                <a:t>회원 인증</a:t>
              </a:r>
              <a:endParaRPr lang="en-US" sz="900" spc="-50" dirty="0">
                <a:latin typeface="+mn-ea"/>
              </a:endParaRPr>
            </a:p>
          </p:txBody>
        </p:sp>
      </p:grpSp>
      <p:pic>
        <p:nvPicPr>
          <p:cNvPr id="7" name="그림 6" descr="텍스트, 스크린샷, 소프트웨어, 번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36599BE8-59EB-C3BF-0221-FC756A5C790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8166" b="34274"/>
          <a:stretch/>
        </p:blipFill>
        <p:spPr>
          <a:xfrm>
            <a:off x="268645" y="852489"/>
            <a:ext cx="5804495" cy="2377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2287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275BC1-323E-B7A0-FE6B-313CE2A937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8" name="표 57">
            <a:extLst>
              <a:ext uri="{FF2B5EF4-FFF2-40B4-BE49-F238E27FC236}">
                <a16:creationId xmlns:a16="http://schemas.microsoft.com/office/drawing/2014/main" id="{A423923E-C4F9-D6B9-004B-7C0F2EB70B8E}"/>
              </a:ext>
            </a:extLst>
          </p:cNvPr>
          <p:cNvGraphicFramePr>
            <a:graphicFrameLocks noGrp="1"/>
          </p:cNvGraphicFramePr>
          <p:nvPr/>
        </p:nvGraphicFramePr>
        <p:xfrm>
          <a:off x="6324600" y="0"/>
          <a:ext cx="2840632" cy="5143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431312864"/>
                    </a:ext>
                  </a:extLst>
                </a:gridCol>
                <a:gridCol w="332740">
                  <a:extLst>
                    <a:ext uri="{9D8B030D-6E8A-4147-A177-3AD203B41FA5}">
                      <a16:colId xmlns:a16="http://schemas.microsoft.com/office/drawing/2014/main" val="385991361"/>
                    </a:ext>
                  </a:extLst>
                </a:gridCol>
                <a:gridCol w="2091332">
                  <a:extLst>
                    <a:ext uri="{9D8B030D-6E8A-4147-A177-3AD203B41FA5}">
                      <a16:colId xmlns:a16="http://schemas.microsoft.com/office/drawing/2014/main" val="347555211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401609172"/>
                    </a:ext>
                  </a:extLst>
                </a:gridCol>
              </a:tblGrid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7522150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no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description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394027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L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_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페이지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네비게이터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하위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뎁스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표시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30377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76540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43254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62936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799932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90298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850033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21824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496883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8397233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047695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677896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872723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474259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22821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886744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90478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31799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85775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720434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15257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810038"/>
                  </a:ext>
                </a:extLst>
              </a:tr>
            </a:tbl>
          </a:graphicData>
        </a:graphic>
      </p:graphicFrame>
      <p:grpSp>
        <p:nvGrpSpPr>
          <p:cNvPr id="2" name="그룹 1">
            <a:extLst>
              <a:ext uri="{FF2B5EF4-FFF2-40B4-BE49-F238E27FC236}">
                <a16:creationId xmlns:a16="http://schemas.microsoft.com/office/drawing/2014/main" id="{F3179F0E-75BC-3D16-47C3-64CFA1B111AF}"/>
              </a:ext>
            </a:extLst>
          </p:cNvPr>
          <p:cNvGrpSpPr/>
          <p:nvPr/>
        </p:nvGrpSpPr>
        <p:grpSpPr>
          <a:xfrm>
            <a:off x="261025" y="157745"/>
            <a:ext cx="5804495" cy="546176"/>
            <a:chOff x="261025" y="157745"/>
            <a:chExt cx="5804495" cy="546176"/>
          </a:xfrm>
        </p:grpSpPr>
        <p:sp>
          <p:nvSpPr>
            <p:cNvPr id="3" name="Text 4">
              <a:extLst>
                <a:ext uri="{FF2B5EF4-FFF2-40B4-BE49-F238E27FC236}">
                  <a16:creationId xmlns:a16="http://schemas.microsoft.com/office/drawing/2014/main" id="{3869BFB0-E544-A360-7ADE-A8781771EF27}"/>
                </a:ext>
              </a:extLst>
            </p:cNvPr>
            <p:cNvSpPr/>
            <p:nvPr/>
          </p:nvSpPr>
          <p:spPr>
            <a:xfrm>
              <a:off x="261025" y="437221"/>
              <a:ext cx="5804495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lvl="0"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  <a:defRPr/>
              </a:pP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1 Cart (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장바구니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)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lang="ko-KR" altLang="en-US" sz="1400" spc="-70" dirty="0">
                  <a:solidFill>
                    <a:schemeClr val="bg1">
                      <a:lumMod val="7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kumimoji="0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/cart</a:t>
              </a:r>
              <a:endParaRPr lang="en-US" altLang="ko-KR" sz="1400" spc="-70" dirty="0"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endParaRPr>
            </a:p>
          </p:txBody>
        </p:sp>
        <p:sp>
          <p:nvSpPr>
            <p:cNvPr id="4" name="Text 5">
              <a:extLst>
                <a:ext uri="{FF2B5EF4-FFF2-40B4-BE49-F238E27FC236}">
                  <a16:creationId xmlns:a16="http://schemas.microsoft.com/office/drawing/2014/main" id="{72E84C6F-6E97-ABA7-DEE5-CA0DC9C24CB8}"/>
                </a:ext>
              </a:extLst>
            </p:cNvPr>
            <p:cNvSpPr/>
            <p:nvPr/>
          </p:nvSpPr>
          <p:spPr>
            <a:xfrm>
              <a:off x="276176" y="157745"/>
              <a:ext cx="5789344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</a:pPr>
              <a:r>
                <a:rPr lang="en-US" altLang="ko-KR" sz="900" spc="-50" dirty="0">
                  <a:latin typeface="+mn-ea"/>
                </a:rPr>
                <a:t>3 </a:t>
              </a:r>
              <a:r>
                <a:rPr lang="ko-KR" altLang="en-US" sz="900" spc="-50" dirty="0">
                  <a:latin typeface="+mn-ea"/>
                </a:rPr>
                <a:t>장바구니 </a:t>
              </a:r>
              <a:r>
                <a:rPr lang="en-US" altLang="ko-KR" sz="900" spc="-50" dirty="0">
                  <a:latin typeface="+mn-ea"/>
                </a:rPr>
                <a:t>&amp; </a:t>
              </a:r>
              <a:r>
                <a:rPr lang="ko-KR" altLang="en-US" sz="900" spc="-50" dirty="0">
                  <a:latin typeface="+mn-ea"/>
                </a:rPr>
                <a:t>결제</a:t>
              </a:r>
              <a:endParaRPr lang="en-US" sz="900" spc="-50" dirty="0">
                <a:latin typeface="+mn-ea"/>
              </a:endParaRPr>
            </a:p>
          </p:txBody>
        </p:sp>
      </p:grpSp>
      <p:pic>
        <p:nvPicPr>
          <p:cNvPr id="8" name="그림 7" descr="텍스트, 전자제품, 스크린샷, 소프트웨어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CAF8D850-48D6-6978-F7D2-A5A4DFD618A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9185" b="30514"/>
          <a:stretch/>
        </p:blipFill>
        <p:spPr>
          <a:xfrm>
            <a:off x="268644" y="852489"/>
            <a:ext cx="5804495" cy="4071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6767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275BC1-323E-B7A0-FE6B-313CE2A937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8" name="표 57">
            <a:extLst>
              <a:ext uri="{FF2B5EF4-FFF2-40B4-BE49-F238E27FC236}">
                <a16:creationId xmlns:a16="http://schemas.microsoft.com/office/drawing/2014/main" id="{A423923E-C4F9-D6B9-004B-7C0F2EB70B8E}"/>
              </a:ext>
            </a:extLst>
          </p:cNvPr>
          <p:cNvGraphicFramePr>
            <a:graphicFrameLocks noGrp="1"/>
          </p:cNvGraphicFramePr>
          <p:nvPr/>
        </p:nvGraphicFramePr>
        <p:xfrm>
          <a:off x="6324600" y="0"/>
          <a:ext cx="2840632" cy="5143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431312864"/>
                    </a:ext>
                  </a:extLst>
                </a:gridCol>
                <a:gridCol w="332740">
                  <a:extLst>
                    <a:ext uri="{9D8B030D-6E8A-4147-A177-3AD203B41FA5}">
                      <a16:colId xmlns:a16="http://schemas.microsoft.com/office/drawing/2014/main" val="385991361"/>
                    </a:ext>
                  </a:extLst>
                </a:gridCol>
                <a:gridCol w="2091332">
                  <a:extLst>
                    <a:ext uri="{9D8B030D-6E8A-4147-A177-3AD203B41FA5}">
                      <a16:colId xmlns:a16="http://schemas.microsoft.com/office/drawing/2014/main" val="347555211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401609172"/>
                    </a:ext>
                  </a:extLst>
                </a:gridCol>
              </a:tblGrid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7522150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no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description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394027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L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_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페이지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네비게이터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하위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뎁스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표시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30377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76540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43254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62936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799932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90298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850033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21824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496883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8397233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047695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677896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872723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474259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22821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886744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90478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31799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85775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720434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15257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810038"/>
                  </a:ext>
                </a:extLst>
              </a:tr>
            </a:tbl>
          </a:graphicData>
        </a:graphic>
      </p:graphicFrame>
      <p:grpSp>
        <p:nvGrpSpPr>
          <p:cNvPr id="2" name="그룹 1">
            <a:extLst>
              <a:ext uri="{FF2B5EF4-FFF2-40B4-BE49-F238E27FC236}">
                <a16:creationId xmlns:a16="http://schemas.microsoft.com/office/drawing/2014/main" id="{1FC5E131-9673-6D7C-F83E-E7B87A3C44AB}"/>
              </a:ext>
            </a:extLst>
          </p:cNvPr>
          <p:cNvGrpSpPr/>
          <p:nvPr/>
        </p:nvGrpSpPr>
        <p:grpSpPr>
          <a:xfrm>
            <a:off x="261025" y="157745"/>
            <a:ext cx="5804495" cy="546176"/>
            <a:chOff x="261025" y="157745"/>
            <a:chExt cx="5804495" cy="546176"/>
          </a:xfrm>
        </p:grpSpPr>
        <p:sp>
          <p:nvSpPr>
            <p:cNvPr id="3" name="Text 4">
              <a:extLst>
                <a:ext uri="{FF2B5EF4-FFF2-40B4-BE49-F238E27FC236}">
                  <a16:creationId xmlns:a16="http://schemas.microsoft.com/office/drawing/2014/main" id="{2D4A932F-CB73-CEDC-34BA-40391F2EDB4F}"/>
                </a:ext>
              </a:extLst>
            </p:cNvPr>
            <p:cNvSpPr/>
            <p:nvPr/>
          </p:nvSpPr>
          <p:spPr>
            <a:xfrm>
              <a:off x="261025" y="437221"/>
              <a:ext cx="5804495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lvl="0"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  <a:defRPr/>
              </a:pP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2-1 </a:t>
              </a:r>
              <a:r>
                <a:rPr lang="en-US" altLang="ko-KR" sz="1400" spc="-70" dirty="0" err="1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CheckoutInfo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(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주문 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/ 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결제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)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lang="ko-KR" altLang="en-US" sz="1400" spc="-70" dirty="0">
                  <a:solidFill>
                    <a:schemeClr val="bg1">
                      <a:lumMod val="7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kumimoji="0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/checkout</a:t>
              </a:r>
              <a:endParaRPr lang="en-US" altLang="ko-KR" sz="1400" spc="-70" dirty="0"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endParaRPr>
            </a:p>
          </p:txBody>
        </p:sp>
        <p:sp>
          <p:nvSpPr>
            <p:cNvPr id="4" name="Text 5">
              <a:extLst>
                <a:ext uri="{FF2B5EF4-FFF2-40B4-BE49-F238E27FC236}">
                  <a16:creationId xmlns:a16="http://schemas.microsoft.com/office/drawing/2014/main" id="{BD6E9B47-1043-1043-237B-679F379C6160}"/>
                </a:ext>
              </a:extLst>
            </p:cNvPr>
            <p:cNvSpPr/>
            <p:nvPr/>
          </p:nvSpPr>
          <p:spPr>
            <a:xfrm>
              <a:off x="276176" y="157745"/>
              <a:ext cx="5789344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</a:pPr>
              <a:r>
                <a:rPr lang="en-US" altLang="ko-KR" sz="900" spc="-50" dirty="0">
                  <a:latin typeface="+mn-ea"/>
                </a:rPr>
                <a:t>3 </a:t>
              </a:r>
              <a:r>
                <a:rPr lang="ko-KR" altLang="en-US" sz="900" spc="-50" dirty="0">
                  <a:latin typeface="+mn-ea"/>
                </a:rPr>
                <a:t>장바구니 </a:t>
              </a:r>
              <a:r>
                <a:rPr lang="en-US" altLang="ko-KR" sz="900" spc="-50" dirty="0">
                  <a:latin typeface="+mn-ea"/>
                </a:rPr>
                <a:t>&amp; </a:t>
              </a:r>
              <a:r>
                <a:rPr lang="ko-KR" altLang="en-US" sz="900" spc="-50" dirty="0">
                  <a:latin typeface="+mn-ea"/>
                </a:rPr>
                <a:t>결제</a:t>
              </a:r>
              <a:endParaRPr lang="en-US" sz="900" spc="-50" dirty="0">
                <a:latin typeface="+mn-ea"/>
              </a:endParaRPr>
            </a:p>
          </p:txBody>
        </p:sp>
      </p:grpSp>
      <p:pic>
        <p:nvPicPr>
          <p:cNvPr id="8" name="그림 7" descr="텍스트, 스크린샷, 소프트웨어, 컴퓨터 아이콘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ABCD3D0B-31F8-5C83-8720-959E313EAD7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908" b="61193"/>
          <a:stretch/>
        </p:blipFill>
        <p:spPr>
          <a:xfrm>
            <a:off x="268645" y="852489"/>
            <a:ext cx="5804495" cy="4291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12369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275BC1-323E-B7A0-FE6B-313CE2A937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8" name="표 57">
            <a:extLst>
              <a:ext uri="{FF2B5EF4-FFF2-40B4-BE49-F238E27FC236}">
                <a16:creationId xmlns:a16="http://schemas.microsoft.com/office/drawing/2014/main" id="{A423923E-C4F9-D6B9-004B-7C0F2EB70B8E}"/>
              </a:ext>
            </a:extLst>
          </p:cNvPr>
          <p:cNvGraphicFramePr>
            <a:graphicFrameLocks noGrp="1"/>
          </p:cNvGraphicFramePr>
          <p:nvPr/>
        </p:nvGraphicFramePr>
        <p:xfrm>
          <a:off x="6324600" y="0"/>
          <a:ext cx="2840632" cy="5143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431312864"/>
                    </a:ext>
                  </a:extLst>
                </a:gridCol>
                <a:gridCol w="332740">
                  <a:extLst>
                    <a:ext uri="{9D8B030D-6E8A-4147-A177-3AD203B41FA5}">
                      <a16:colId xmlns:a16="http://schemas.microsoft.com/office/drawing/2014/main" val="385991361"/>
                    </a:ext>
                  </a:extLst>
                </a:gridCol>
                <a:gridCol w="2091332">
                  <a:extLst>
                    <a:ext uri="{9D8B030D-6E8A-4147-A177-3AD203B41FA5}">
                      <a16:colId xmlns:a16="http://schemas.microsoft.com/office/drawing/2014/main" val="347555211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401609172"/>
                    </a:ext>
                  </a:extLst>
                </a:gridCol>
              </a:tblGrid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7522150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no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description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394027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L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_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페이지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네비게이터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하위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뎁스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표시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30377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76540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43254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62936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799932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90298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850033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21824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496883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8397233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047695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677896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872723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474259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22821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886744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90478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31799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85775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720434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15257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810038"/>
                  </a:ext>
                </a:extLst>
              </a:tr>
            </a:tbl>
          </a:graphicData>
        </a:graphic>
      </p:graphicFrame>
      <p:grpSp>
        <p:nvGrpSpPr>
          <p:cNvPr id="2" name="그룹 1">
            <a:extLst>
              <a:ext uri="{FF2B5EF4-FFF2-40B4-BE49-F238E27FC236}">
                <a16:creationId xmlns:a16="http://schemas.microsoft.com/office/drawing/2014/main" id="{1FC5E131-9673-6D7C-F83E-E7B87A3C44AB}"/>
              </a:ext>
            </a:extLst>
          </p:cNvPr>
          <p:cNvGrpSpPr/>
          <p:nvPr/>
        </p:nvGrpSpPr>
        <p:grpSpPr>
          <a:xfrm>
            <a:off x="261025" y="157745"/>
            <a:ext cx="5804495" cy="546176"/>
            <a:chOff x="261025" y="157745"/>
            <a:chExt cx="5804495" cy="546176"/>
          </a:xfrm>
        </p:grpSpPr>
        <p:sp>
          <p:nvSpPr>
            <p:cNvPr id="3" name="Text 4">
              <a:extLst>
                <a:ext uri="{FF2B5EF4-FFF2-40B4-BE49-F238E27FC236}">
                  <a16:creationId xmlns:a16="http://schemas.microsoft.com/office/drawing/2014/main" id="{2D4A932F-CB73-CEDC-34BA-40391F2EDB4F}"/>
                </a:ext>
              </a:extLst>
            </p:cNvPr>
            <p:cNvSpPr/>
            <p:nvPr/>
          </p:nvSpPr>
          <p:spPr>
            <a:xfrm>
              <a:off x="261025" y="437221"/>
              <a:ext cx="5804495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lvl="0"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  <a:defRPr/>
              </a:pP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2-1 </a:t>
              </a:r>
              <a:r>
                <a:rPr lang="en-US" altLang="ko-KR" sz="1400" spc="-70" dirty="0" err="1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CheckoutInfo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(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주문 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/ 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결제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)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lang="ko-KR" altLang="en-US" sz="1400" spc="-70" dirty="0">
                  <a:solidFill>
                    <a:schemeClr val="bg1">
                      <a:lumMod val="7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kumimoji="0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/checkout</a:t>
              </a:r>
              <a:endParaRPr lang="en-US" altLang="ko-KR" sz="1400" spc="-70" dirty="0"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endParaRPr>
            </a:p>
          </p:txBody>
        </p:sp>
        <p:sp>
          <p:nvSpPr>
            <p:cNvPr id="4" name="Text 5">
              <a:extLst>
                <a:ext uri="{FF2B5EF4-FFF2-40B4-BE49-F238E27FC236}">
                  <a16:creationId xmlns:a16="http://schemas.microsoft.com/office/drawing/2014/main" id="{BD6E9B47-1043-1043-237B-679F379C6160}"/>
                </a:ext>
              </a:extLst>
            </p:cNvPr>
            <p:cNvSpPr/>
            <p:nvPr/>
          </p:nvSpPr>
          <p:spPr>
            <a:xfrm>
              <a:off x="276176" y="157745"/>
              <a:ext cx="5789344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</a:pPr>
              <a:r>
                <a:rPr lang="en-US" altLang="ko-KR" sz="900" spc="-50" dirty="0">
                  <a:latin typeface="+mn-ea"/>
                </a:rPr>
                <a:t>3 </a:t>
              </a:r>
              <a:r>
                <a:rPr lang="ko-KR" altLang="en-US" sz="900" spc="-50" dirty="0">
                  <a:latin typeface="+mn-ea"/>
                </a:rPr>
                <a:t>장바구니 </a:t>
              </a:r>
              <a:r>
                <a:rPr lang="en-US" altLang="ko-KR" sz="900" spc="-50" dirty="0">
                  <a:latin typeface="+mn-ea"/>
                </a:rPr>
                <a:t>&amp; </a:t>
              </a:r>
              <a:r>
                <a:rPr lang="ko-KR" altLang="en-US" sz="900" spc="-50" dirty="0">
                  <a:latin typeface="+mn-ea"/>
                </a:rPr>
                <a:t>결제</a:t>
              </a:r>
              <a:endParaRPr lang="en-US" sz="900" spc="-50" dirty="0">
                <a:latin typeface="+mn-ea"/>
              </a:endParaRPr>
            </a:p>
          </p:txBody>
        </p:sp>
      </p:grpSp>
      <p:pic>
        <p:nvPicPr>
          <p:cNvPr id="8" name="그림 7" descr="텍스트, 스크린샷, 소프트웨어, 컴퓨터 아이콘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ABCD3D0B-31F8-5C83-8720-959E313EAD7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7172" b="28929"/>
          <a:stretch/>
        </p:blipFill>
        <p:spPr>
          <a:xfrm>
            <a:off x="268645" y="852489"/>
            <a:ext cx="5804495" cy="4291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8053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C29C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56975FD-7C74-594C-8658-396B78F272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텍스트, 의류, 하늘, 인간의 얼굴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2048C5BE-82D5-B46C-E436-FECC9A6B153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000"/>
          </a:blip>
          <a:srcRect l="10750"/>
          <a:stretch/>
        </p:blipFill>
        <p:spPr>
          <a:xfrm>
            <a:off x="-1" y="0"/>
            <a:ext cx="8161021" cy="5143500"/>
          </a:xfrm>
          <a:prstGeom prst="rect">
            <a:avLst/>
          </a:prstGeom>
          <a:noFill/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4F2D3299-158E-00F6-3BA3-EFC9EC1DCCA6}"/>
              </a:ext>
            </a:extLst>
          </p:cNvPr>
          <p:cNvSpPr/>
          <p:nvPr/>
        </p:nvSpPr>
        <p:spPr>
          <a:xfrm>
            <a:off x="0" y="0"/>
            <a:ext cx="4740212" cy="5143500"/>
          </a:xfrm>
          <a:prstGeom prst="rect">
            <a:avLst/>
          </a:prstGeom>
          <a:gradFill flip="none" rotWithShape="1">
            <a:gsLst>
              <a:gs pos="90000">
                <a:srgbClr val="8C29C9">
                  <a:alpha val="0"/>
                </a:srgbClr>
              </a:gs>
              <a:gs pos="54000">
                <a:srgbClr val="8C29C9"/>
              </a:gs>
            </a:gsLst>
            <a:lin ang="210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607C8929-156D-BC6B-4F97-1130FE4C019D}"/>
              </a:ext>
            </a:extLst>
          </p:cNvPr>
          <p:cNvSpPr/>
          <p:nvPr/>
        </p:nvSpPr>
        <p:spPr>
          <a:xfrm>
            <a:off x="6965342" y="0"/>
            <a:ext cx="2178657" cy="5143500"/>
          </a:xfrm>
          <a:prstGeom prst="rect">
            <a:avLst/>
          </a:prstGeom>
          <a:gradFill flip="none" rotWithShape="1">
            <a:gsLst>
              <a:gs pos="50000">
                <a:srgbClr val="8C29C9"/>
              </a:gs>
              <a:gs pos="9000">
                <a:srgbClr val="8C29C9">
                  <a:alpha val="0"/>
                </a:srgbClr>
              </a:gs>
            </a:gsLst>
            <a:lin ang="21594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 0">
            <a:extLst>
              <a:ext uri="{FF2B5EF4-FFF2-40B4-BE49-F238E27FC236}">
                <a16:creationId xmlns:a16="http://schemas.microsoft.com/office/drawing/2014/main" id="{C268445E-F5AF-A260-4452-4DEF8A92F634}"/>
              </a:ext>
            </a:extLst>
          </p:cNvPr>
          <p:cNvSpPr/>
          <p:nvPr/>
        </p:nvSpPr>
        <p:spPr>
          <a:xfrm>
            <a:off x="533400" y="678840"/>
            <a:ext cx="4206812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30000"/>
              </a:lnSpc>
              <a:spcAft>
                <a:spcPts val="2400"/>
              </a:spcAft>
              <a:buNone/>
            </a:pPr>
            <a:r>
              <a:rPr lang="en-US" altLang="ko-KR" sz="2800" spc="-150" dirty="0">
                <a:solidFill>
                  <a:schemeClr val="bg1">
                    <a:alpha val="2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Impact" pitchFamily="34" charset="-120"/>
              </a:rPr>
              <a:t>Role</a:t>
            </a:r>
          </a:p>
          <a:p>
            <a:pPr marL="0" indent="0" algn="l">
              <a:lnSpc>
                <a:spcPct val="30000"/>
              </a:lnSpc>
              <a:spcAft>
                <a:spcPts val="2400"/>
              </a:spcAft>
              <a:buNone/>
            </a:pPr>
            <a:r>
              <a:rPr lang="en-US" altLang="ko-KR" sz="2800" spc="-150" dirty="0">
                <a:solidFill>
                  <a:schemeClr val="bg1">
                    <a:alpha val="2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Impact" pitchFamily="34" charset="-120"/>
              </a:rPr>
              <a:t>Definition</a:t>
            </a:r>
          </a:p>
        </p:txBody>
      </p:sp>
      <p:sp>
        <p:nvSpPr>
          <p:cNvPr id="48" name="Text 5">
            <a:extLst>
              <a:ext uri="{FF2B5EF4-FFF2-40B4-BE49-F238E27FC236}">
                <a16:creationId xmlns:a16="http://schemas.microsoft.com/office/drawing/2014/main" id="{53FFAC87-CAC2-7403-E4C8-D1A5E756340B}"/>
              </a:ext>
            </a:extLst>
          </p:cNvPr>
          <p:cNvSpPr/>
          <p:nvPr/>
        </p:nvSpPr>
        <p:spPr>
          <a:xfrm>
            <a:off x="4788877" y="457009"/>
            <a:ext cx="3806573" cy="2218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100"/>
              </a:lnSpc>
              <a:spcBef>
                <a:spcPts val="2400"/>
              </a:spcBef>
              <a:spcAft>
                <a:spcPts val="300"/>
              </a:spcAft>
              <a:buNone/>
            </a:pPr>
            <a:r>
              <a:rPr lang="en-US" altLang="ko-KR" sz="1600" dirty="0">
                <a:solidFill>
                  <a:schemeClr val="bg1">
                    <a:alpha val="20000"/>
                  </a:schemeClr>
                </a:solidFill>
                <a:latin typeface="+mn-ea"/>
                <a:cs typeface="Helvetica" pitchFamily="34" charset="-120"/>
              </a:rPr>
              <a:t>Frontend &amp; Backend</a:t>
            </a:r>
          </a:p>
        </p:txBody>
      </p:sp>
      <p:sp>
        <p:nvSpPr>
          <p:cNvPr id="49" name="Text 5">
            <a:extLst>
              <a:ext uri="{FF2B5EF4-FFF2-40B4-BE49-F238E27FC236}">
                <a16:creationId xmlns:a16="http://schemas.microsoft.com/office/drawing/2014/main" id="{0C53CB8D-5F4C-F25C-DF75-2D179419E289}"/>
              </a:ext>
            </a:extLst>
          </p:cNvPr>
          <p:cNvSpPr/>
          <p:nvPr/>
        </p:nvSpPr>
        <p:spPr>
          <a:xfrm>
            <a:off x="4788876" y="741173"/>
            <a:ext cx="3806573" cy="2341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spcAft>
                <a:spcPts val="600"/>
              </a:spcAft>
              <a:buNone/>
            </a:pPr>
            <a:r>
              <a:rPr lang="en-US" altLang="ko-KR" sz="1400" spc="-7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UI/UX </a:t>
            </a:r>
            <a:r>
              <a:rPr lang="ko-KR" altLang="en-US" sz="1400" spc="-7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개발</a:t>
            </a:r>
            <a:r>
              <a:rPr lang="en-US" altLang="ko-KR" sz="1400" spc="-7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, Redux </a:t>
            </a:r>
            <a:r>
              <a:rPr lang="ko-KR" altLang="en-US" sz="1400" spc="-7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상태 관리</a:t>
            </a:r>
            <a:endParaRPr lang="en-US" altLang="ko-KR" sz="1400" spc="-70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Helvetica" pitchFamily="34" charset="-120"/>
            </a:endParaRPr>
          </a:p>
        </p:txBody>
      </p:sp>
      <p:sp>
        <p:nvSpPr>
          <p:cNvPr id="4" name="Text 5">
            <a:extLst>
              <a:ext uri="{FF2B5EF4-FFF2-40B4-BE49-F238E27FC236}">
                <a16:creationId xmlns:a16="http://schemas.microsoft.com/office/drawing/2014/main" id="{48710F93-5357-689B-A5F3-10F59C4A65CA}"/>
              </a:ext>
            </a:extLst>
          </p:cNvPr>
          <p:cNvSpPr/>
          <p:nvPr/>
        </p:nvSpPr>
        <p:spPr>
          <a:xfrm>
            <a:off x="4788876" y="1031373"/>
            <a:ext cx="3806573" cy="2341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spcAft>
                <a:spcPts val="600"/>
              </a:spcAft>
            </a:pPr>
            <a:r>
              <a:rPr lang="ko-KR" altLang="en-US" sz="1400" spc="-70" dirty="0">
                <a:solidFill>
                  <a:schemeClr val="bg1">
                    <a:alpha val="87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상품 목록</a:t>
            </a:r>
            <a:r>
              <a:rPr lang="en-US" altLang="ko-KR" sz="1400" spc="-70" dirty="0">
                <a:solidFill>
                  <a:schemeClr val="bg1">
                    <a:alpha val="87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, </a:t>
            </a:r>
            <a:r>
              <a:rPr lang="ko-KR" altLang="en-US" sz="1400" spc="-70" dirty="0">
                <a:solidFill>
                  <a:schemeClr val="bg1">
                    <a:alpha val="87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장바구니 기능 구현</a:t>
            </a:r>
          </a:p>
        </p:txBody>
      </p:sp>
      <p:sp>
        <p:nvSpPr>
          <p:cNvPr id="5" name="Text 5">
            <a:extLst>
              <a:ext uri="{FF2B5EF4-FFF2-40B4-BE49-F238E27FC236}">
                <a16:creationId xmlns:a16="http://schemas.microsoft.com/office/drawing/2014/main" id="{AFE5766C-530B-61E6-43EC-37C74B02045D}"/>
              </a:ext>
            </a:extLst>
          </p:cNvPr>
          <p:cNvSpPr/>
          <p:nvPr/>
        </p:nvSpPr>
        <p:spPr>
          <a:xfrm>
            <a:off x="4788876" y="1324246"/>
            <a:ext cx="3806573" cy="2341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spcAft>
                <a:spcPts val="600"/>
              </a:spcAft>
            </a:pPr>
            <a:r>
              <a:rPr lang="ko-KR" altLang="en-US" sz="1400" spc="-70" dirty="0">
                <a:solidFill>
                  <a:schemeClr val="bg1">
                    <a:alpha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컴포넌트 개발</a:t>
            </a:r>
            <a:r>
              <a:rPr lang="en-US" altLang="ko-KR" sz="1400" spc="-70" dirty="0">
                <a:solidFill>
                  <a:schemeClr val="bg1">
                    <a:alpha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, </a:t>
            </a:r>
            <a:r>
              <a:rPr lang="ko-KR" altLang="en-US" sz="1400" spc="-70" dirty="0">
                <a:solidFill>
                  <a:schemeClr val="bg1">
                    <a:alpha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라우팅 설정</a:t>
            </a:r>
            <a:endParaRPr lang="en-US" altLang="ko-KR" sz="1400" spc="-70" dirty="0">
              <a:solidFill>
                <a:schemeClr val="bg1">
                  <a:alpha val="7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Helvetica" pitchFamily="34" charset="-120"/>
            </a:endParaRPr>
          </a:p>
        </p:txBody>
      </p:sp>
      <p:sp>
        <p:nvSpPr>
          <p:cNvPr id="6" name="Text 5">
            <a:extLst>
              <a:ext uri="{FF2B5EF4-FFF2-40B4-BE49-F238E27FC236}">
                <a16:creationId xmlns:a16="http://schemas.microsoft.com/office/drawing/2014/main" id="{2BB1850F-5E88-2C5A-63EC-FD02C0603E8C}"/>
              </a:ext>
            </a:extLst>
          </p:cNvPr>
          <p:cNvSpPr/>
          <p:nvPr/>
        </p:nvSpPr>
        <p:spPr>
          <a:xfrm>
            <a:off x="4788876" y="1614446"/>
            <a:ext cx="3806573" cy="2341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spcAft>
                <a:spcPts val="600"/>
              </a:spcAft>
            </a:pPr>
            <a:r>
              <a:rPr lang="ko-KR" altLang="en-US" sz="1400" spc="-70" dirty="0">
                <a:solidFill>
                  <a:schemeClr val="bg1">
                    <a:alpha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회원 관리</a:t>
            </a:r>
            <a:r>
              <a:rPr lang="en-US" altLang="ko-KR" sz="1400" spc="-70" dirty="0">
                <a:solidFill>
                  <a:schemeClr val="bg1">
                    <a:alpha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, </a:t>
            </a:r>
            <a:r>
              <a:rPr lang="ko-KR" altLang="en-US" sz="1400" spc="-70" dirty="0">
                <a:solidFill>
                  <a:schemeClr val="bg1">
                    <a:alpha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주문 프로세스 구현</a:t>
            </a:r>
            <a:endParaRPr lang="en-US" altLang="ko-KR" sz="1400" spc="-70" dirty="0">
              <a:solidFill>
                <a:schemeClr val="bg1">
                  <a:alpha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Helvetica" pitchFamily="34" charset="-120"/>
            </a:endParaRPr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F482DD2B-A6D1-0B4F-9A91-3D8F2E1FFD0E}"/>
              </a:ext>
            </a:extLst>
          </p:cNvPr>
          <p:cNvSpPr/>
          <p:nvPr/>
        </p:nvSpPr>
        <p:spPr>
          <a:xfrm>
            <a:off x="4788876" y="1898809"/>
            <a:ext cx="3806573" cy="2341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spcAft>
                <a:spcPts val="600"/>
              </a:spcAft>
            </a:pPr>
            <a:r>
              <a:rPr lang="en-US" altLang="ko-KR" sz="1400" spc="-70" dirty="0">
                <a:solidFill>
                  <a:schemeClr val="bg1">
                    <a:alpha val="31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REST API </a:t>
            </a:r>
            <a:r>
              <a:rPr lang="ko-KR" altLang="en-US" sz="1400" spc="-70" dirty="0">
                <a:solidFill>
                  <a:schemeClr val="bg1">
                    <a:alpha val="31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개발</a:t>
            </a:r>
            <a:r>
              <a:rPr lang="en-US" altLang="ko-KR" sz="1400" spc="-70" dirty="0">
                <a:solidFill>
                  <a:schemeClr val="bg1">
                    <a:alpha val="31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, Spring Security </a:t>
            </a:r>
            <a:r>
              <a:rPr lang="ko-KR" altLang="en-US" sz="1400" spc="-70" dirty="0">
                <a:solidFill>
                  <a:schemeClr val="bg1">
                    <a:alpha val="31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설정</a:t>
            </a:r>
            <a:endParaRPr lang="en-US" altLang="ko-KR" sz="1400" spc="-70" dirty="0">
              <a:solidFill>
                <a:schemeClr val="bg1">
                  <a:alpha val="31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Helvetica" pitchFamily="34" charset="-120"/>
            </a:endParaRPr>
          </a:p>
        </p:txBody>
      </p:sp>
      <p:sp>
        <p:nvSpPr>
          <p:cNvPr id="8" name="Text 5">
            <a:extLst>
              <a:ext uri="{FF2B5EF4-FFF2-40B4-BE49-F238E27FC236}">
                <a16:creationId xmlns:a16="http://schemas.microsoft.com/office/drawing/2014/main" id="{9A5AE6BB-365B-632A-4CA4-7D4AB16A3637}"/>
              </a:ext>
            </a:extLst>
          </p:cNvPr>
          <p:cNvSpPr/>
          <p:nvPr/>
        </p:nvSpPr>
        <p:spPr>
          <a:xfrm>
            <a:off x="4788876" y="2189009"/>
            <a:ext cx="3806573" cy="2341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spcAft>
                <a:spcPts val="600"/>
              </a:spcAft>
            </a:pPr>
            <a:r>
              <a:rPr lang="ko-KR" altLang="en-US" sz="1400" spc="-70" dirty="0">
                <a:solidFill>
                  <a:schemeClr val="bg1">
                    <a:alpha val="24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인증</a:t>
            </a:r>
            <a:r>
              <a:rPr lang="en-US" altLang="ko-KR" sz="1400" spc="-70" dirty="0">
                <a:solidFill>
                  <a:schemeClr val="bg1">
                    <a:alpha val="24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/</a:t>
            </a:r>
            <a:r>
              <a:rPr lang="ko-KR" altLang="en-US" sz="1400" spc="-70" dirty="0">
                <a:solidFill>
                  <a:schemeClr val="bg1">
                    <a:alpha val="24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인가</a:t>
            </a:r>
            <a:r>
              <a:rPr lang="en-US" altLang="ko-KR" sz="1400" spc="-70" dirty="0">
                <a:solidFill>
                  <a:schemeClr val="bg1">
                    <a:alpha val="24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, </a:t>
            </a:r>
            <a:r>
              <a:rPr lang="ko-KR" altLang="en-US" sz="1400" spc="-70" dirty="0">
                <a:solidFill>
                  <a:schemeClr val="bg1">
                    <a:alpha val="24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결제 시스템 연동</a:t>
            </a:r>
            <a:endParaRPr lang="en-US" altLang="ko-KR" sz="1400" spc="-70" dirty="0">
              <a:solidFill>
                <a:schemeClr val="bg1">
                  <a:alpha val="24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Helvetica" pitchFamily="34" charset="-120"/>
            </a:endParaRPr>
          </a:p>
        </p:txBody>
      </p:sp>
      <p:sp>
        <p:nvSpPr>
          <p:cNvPr id="9" name="Text 5">
            <a:extLst>
              <a:ext uri="{FF2B5EF4-FFF2-40B4-BE49-F238E27FC236}">
                <a16:creationId xmlns:a16="http://schemas.microsoft.com/office/drawing/2014/main" id="{840191EF-D3F7-4ED5-9308-B39BF87AA31A}"/>
              </a:ext>
            </a:extLst>
          </p:cNvPr>
          <p:cNvSpPr/>
          <p:nvPr/>
        </p:nvSpPr>
        <p:spPr>
          <a:xfrm>
            <a:off x="4788876" y="2481882"/>
            <a:ext cx="3806573" cy="2341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spcAft>
                <a:spcPts val="600"/>
              </a:spcAft>
            </a:pPr>
            <a:r>
              <a:rPr lang="ko-KR" altLang="en-US" sz="1400" spc="-70" dirty="0">
                <a:solidFill>
                  <a:schemeClr val="bg1">
                    <a:alpha val="12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데이터베이스 설계</a:t>
            </a:r>
            <a:r>
              <a:rPr lang="en-US" altLang="ko-KR" sz="1400" spc="-70" dirty="0">
                <a:solidFill>
                  <a:schemeClr val="bg1">
                    <a:alpha val="12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, </a:t>
            </a:r>
            <a:r>
              <a:rPr lang="en-US" altLang="ko-KR" sz="1400" spc="-70" dirty="0" err="1">
                <a:solidFill>
                  <a:schemeClr val="bg1">
                    <a:alpha val="12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JdbcTemplate</a:t>
            </a:r>
            <a:r>
              <a:rPr lang="en-US" altLang="ko-KR" sz="1400" spc="-70" dirty="0">
                <a:solidFill>
                  <a:schemeClr val="bg1">
                    <a:alpha val="12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 </a:t>
            </a:r>
            <a:r>
              <a:rPr lang="ko-KR" altLang="en-US" sz="1400" spc="-70" dirty="0">
                <a:solidFill>
                  <a:schemeClr val="bg1">
                    <a:alpha val="12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구현</a:t>
            </a:r>
            <a:endParaRPr lang="en-US" altLang="ko-KR" sz="1400" spc="-70" dirty="0">
              <a:solidFill>
                <a:schemeClr val="bg1">
                  <a:alpha val="12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Helvetica" pitchFamily="34" charset="-120"/>
            </a:endParaRPr>
          </a:p>
        </p:txBody>
      </p:sp>
      <p:sp>
        <p:nvSpPr>
          <p:cNvPr id="10" name="Text 5">
            <a:extLst>
              <a:ext uri="{FF2B5EF4-FFF2-40B4-BE49-F238E27FC236}">
                <a16:creationId xmlns:a16="http://schemas.microsoft.com/office/drawing/2014/main" id="{CB9CF8A5-86AC-D1C2-7EA9-BFA88D52374E}"/>
              </a:ext>
            </a:extLst>
          </p:cNvPr>
          <p:cNvSpPr/>
          <p:nvPr/>
        </p:nvSpPr>
        <p:spPr>
          <a:xfrm>
            <a:off x="4788876" y="2772082"/>
            <a:ext cx="3806573" cy="2341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spcAft>
                <a:spcPts val="600"/>
              </a:spcAft>
            </a:pPr>
            <a:r>
              <a:rPr lang="ko-KR" altLang="en-US" sz="1400" spc="-70" dirty="0">
                <a:solidFill>
                  <a:schemeClr val="bg1">
                    <a:alpha val="6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상품 관리</a:t>
            </a:r>
            <a:r>
              <a:rPr lang="en-US" altLang="ko-KR" sz="1400" spc="-70" dirty="0">
                <a:solidFill>
                  <a:schemeClr val="bg1">
                    <a:alpha val="6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, </a:t>
            </a:r>
            <a:r>
              <a:rPr lang="ko-KR" altLang="en-US" sz="1400" spc="-70" dirty="0">
                <a:solidFill>
                  <a:schemeClr val="bg1">
                    <a:alpha val="6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재고 시스템 개발</a:t>
            </a: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CC4324A0-6BF9-3F16-6F81-CA382B01D2E6}"/>
              </a:ext>
            </a:extLst>
          </p:cNvPr>
          <p:cNvGrpSpPr/>
          <p:nvPr/>
        </p:nvGrpSpPr>
        <p:grpSpPr>
          <a:xfrm>
            <a:off x="556259" y="1805336"/>
            <a:ext cx="4107181" cy="2795726"/>
            <a:chOff x="556259" y="1805336"/>
            <a:chExt cx="4107181" cy="2795726"/>
          </a:xfrm>
        </p:grpSpPr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AB296942-A38F-761C-A934-0DC6E04A85A2}"/>
                </a:ext>
              </a:extLst>
            </p:cNvPr>
            <p:cNvGrpSpPr/>
            <p:nvPr/>
          </p:nvGrpSpPr>
          <p:grpSpPr>
            <a:xfrm>
              <a:off x="556259" y="1805336"/>
              <a:ext cx="4107181" cy="571500"/>
              <a:chOff x="3928109" y="549406"/>
              <a:chExt cx="4107181" cy="571500"/>
            </a:xfrm>
          </p:grpSpPr>
          <p:sp>
            <p:nvSpPr>
              <p:cNvPr id="26" name="Text 1">
                <a:extLst>
                  <a:ext uri="{FF2B5EF4-FFF2-40B4-BE49-F238E27FC236}">
                    <a16:creationId xmlns:a16="http://schemas.microsoft.com/office/drawing/2014/main" id="{C4613315-5CEA-F1D6-65B1-BC594371C13A}"/>
                  </a:ext>
                </a:extLst>
              </p:cNvPr>
              <p:cNvSpPr/>
              <p:nvPr/>
            </p:nvSpPr>
            <p:spPr>
              <a:xfrm>
                <a:off x="4354829" y="549406"/>
                <a:ext cx="648510" cy="571500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lnSpc>
                    <a:spcPts val="4500"/>
                  </a:lnSpc>
                  <a:buNone/>
                </a:pPr>
                <a:r>
                  <a:rPr lang="en-US" sz="4500" dirty="0">
                    <a:solidFill>
                      <a:schemeClr val="bg1">
                        <a:alpha val="4000"/>
                      </a:schemeClr>
                    </a:solidFill>
                    <a:latin typeface="Impact" pitchFamily="34" charset="0"/>
                    <a:ea typeface="Impact" pitchFamily="34" charset="-122"/>
                    <a:cs typeface="Impact" pitchFamily="34" charset="-120"/>
                  </a:rPr>
                  <a:t>01</a:t>
                </a:r>
                <a:endParaRPr lang="en-US" sz="4500" dirty="0">
                  <a:solidFill>
                    <a:schemeClr val="bg1">
                      <a:alpha val="4000"/>
                    </a:schemeClr>
                  </a:solidFill>
                </a:endParaRPr>
              </a:p>
            </p:txBody>
          </p:sp>
          <p:sp>
            <p:nvSpPr>
              <p:cNvPr id="27" name="Text 4">
                <a:extLst>
                  <a:ext uri="{FF2B5EF4-FFF2-40B4-BE49-F238E27FC236}">
                    <a16:creationId xmlns:a16="http://schemas.microsoft.com/office/drawing/2014/main" id="{01A6DBA4-CB30-2BEC-9B08-2BFEBDA60D17}"/>
                  </a:ext>
                </a:extLst>
              </p:cNvPr>
              <p:cNvSpPr/>
              <p:nvPr/>
            </p:nvSpPr>
            <p:spPr>
              <a:xfrm>
                <a:off x="3928109" y="640846"/>
                <a:ext cx="548641" cy="243074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spcAft>
                    <a:spcPts val="600"/>
                  </a:spcAft>
                  <a:buNone/>
                </a:pPr>
                <a:r>
                  <a:rPr lang="ko-KR" altLang="en-US" sz="1400" spc="-70" dirty="0">
                    <a:solidFill>
                      <a:schemeClr val="bg1"/>
                    </a:solidFill>
                    <a:latin typeface="HY견고딕" panose="02030600000101010101" pitchFamily="18" charset="-127"/>
                    <a:ea typeface="HY견고딕" panose="02030600000101010101" pitchFamily="18" charset="-127"/>
                    <a:cs typeface="Helvetica" pitchFamily="34" charset="-120"/>
                  </a:rPr>
                  <a:t>이동석</a:t>
                </a:r>
                <a:endParaRPr lang="en-US" altLang="ko-KR" sz="1400" spc="-70" dirty="0">
                  <a:solidFill>
                    <a:schemeClr val="bg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endParaRPr>
              </a:p>
            </p:txBody>
          </p:sp>
          <p:sp>
            <p:nvSpPr>
              <p:cNvPr id="28" name="Text 5">
                <a:extLst>
                  <a:ext uri="{FF2B5EF4-FFF2-40B4-BE49-F238E27FC236}">
                    <a16:creationId xmlns:a16="http://schemas.microsoft.com/office/drawing/2014/main" id="{C8B282ED-FE5D-EF91-85AD-055473843D12}"/>
                  </a:ext>
                </a:extLst>
              </p:cNvPr>
              <p:cNvSpPr/>
              <p:nvPr/>
            </p:nvSpPr>
            <p:spPr>
              <a:xfrm>
                <a:off x="5128259" y="584336"/>
                <a:ext cx="2907031" cy="375784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lnSpc>
                    <a:spcPct val="150000"/>
                  </a:lnSpc>
                  <a:spcBef>
                    <a:spcPts val="300"/>
                  </a:spcBef>
                  <a:spcAft>
                    <a:spcPts val="300"/>
                  </a:spcAft>
                  <a:buNone/>
                </a:pP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메인 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(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소비자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)  </a:t>
                </a:r>
                <a:r>
                  <a:rPr lang="en-US" altLang="ko-KR" sz="800" spc="-70" dirty="0">
                    <a:solidFill>
                      <a:srgbClr val="9C5BCD">
                        <a:alpha val="80000"/>
                      </a:srgbClr>
                    </a:solidFill>
                    <a:latin typeface="+mn-ea"/>
                  </a:rPr>
                  <a:t>/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 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회원가입 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(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쿠폰 발급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)  </a:t>
                </a:r>
                <a:r>
                  <a:rPr lang="en-US" altLang="ko-KR" sz="800" spc="-70" dirty="0">
                    <a:solidFill>
                      <a:srgbClr val="9C5BCD">
                        <a:alpha val="80000"/>
                      </a:srgbClr>
                    </a:solidFill>
                    <a:latin typeface="+mn-ea"/>
                  </a:rPr>
                  <a:t>/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 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로그인 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(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소비자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/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관리자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)  </a:t>
                </a:r>
                <a:r>
                  <a:rPr lang="en-US" altLang="ko-KR" sz="800" spc="-70" dirty="0">
                    <a:solidFill>
                      <a:srgbClr val="9C5BCD">
                        <a:alpha val="80000"/>
                      </a:srgbClr>
                    </a:solidFill>
                    <a:latin typeface="+mn-ea"/>
                  </a:rPr>
                  <a:t>/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 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로그아웃  </a:t>
                </a:r>
                <a:r>
                  <a:rPr lang="en-US" altLang="ko-KR" sz="800" spc="-70" dirty="0">
                    <a:solidFill>
                      <a:srgbClr val="9C5BCD">
                        <a:alpha val="80000"/>
                      </a:srgbClr>
                    </a:solidFill>
                    <a:latin typeface="+mn-ea"/>
                  </a:rPr>
                  <a:t>/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 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마이 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(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정보 변경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,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탈퇴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)</a:t>
                </a:r>
                <a:endParaRPr lang="en-US" altLang="ko-KR" sz="800" b="1" spc="-70" dirty="0">
                  <a:solidFill>
                    <a:schemeClr val="bg1">
                      <a:alpha val="80000"/>
                    </a:schemeClr>
                  </a:solidFill>
                  <a:latin typeface="+mn-ea"/>
                </a:endParaRPr>
              </a:p>
            </p:txBody>
          </p:sp>
        </p:grp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6D31762A-0084-045C-8613-5FD06A6B9AC9}"/>
                </a:ext>
              </a:extLst>
            </p:cNvPr>
            <p:cNvGrpSpPr/>
            <p:nvPr/>
          </p:nvGrpSpPr>
          <p:grpSpPr>
            <a:xfrm>
              <a:off x="556259" y="2546745"/>
              <a:ext cx="4107181" cy="571500"/>
              <a:chOff x="3928109" y="549406"/>
              <a:chExt cx="4107181" cy="571500"/>
            </a:xfrm>
          </p:grpSpPr>
          <p:sp>
            <p:nvSpPr>
              <p:cNvPr id="22" name="Text 1">
                <a:extLst>
                  <a:ext uri="{FF2B5EF4-FFF2-40B4-BE49-F238E27FC236}">
                    <a16:creationId xmlns:a16="http://schemas.microsoft.com/office/drawing/2014/main" id="{C003F02D-7209-8C6F-6A18-1129A591B540}"/>
                  </a:ext>
                </a:extLst>
              </p:cNvPr>
              <p:cNvSpPr/>
              <p:nvPr/>
            </p:nvSpPr>
            <p:spPr>
              <a:xfrm>
                <a:off x="4354829" y="549406"/>
                <a:ext cx="648510" cy="571500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lnSpc>
                    <a:spcPts val="4500"/>
                  </a:lnSpc>
                  <a:buNone/>
                </a:pPr>
                <a:r>
                  <a:rPr lang="en-US" sz="4500" dirty="0">
                    <a:solidFill>
                      <a:schemeClr val="bg1">
                        <a:alpha val="4000"/>
                      </a:schemeClr>
                    </a:solidFill>
                    <a:latin typeface="Impact" pitchFamily="34" charset="0"/>
                    <a:ea typeface="Impact" pitchFamily="34" charset="-122"/>
                    <a:cs typeface="Impact" pitchFamily="34" charset="-120"/>
                  </a:rPr>
                  <a:t>02</a:t>
                </a:r>
                <a:endParaRPr lang="en-US" sz="4500" dirty="0">
                  <a:solidFill>
                    <a:schemeClr val="bg1">
                      <a:alpha val="4000"/>
                    </a:schemeClr>
                  </a:solidFill>
                </a:endParaRPr>
              </a:p>
            </p:txBody>
          </p:sp>
          <p:sp>
            <p:nvSpPr>
              <p:cNvPr id="23" name="Text 4">
                <a:extLst>
                  <a:ext uri="{FF2B5EF4-FFF2-40B4-BE49-F238E27FC236}">
                    <a16:creationId xmlns:a16="http://schemas.microsoft.com/office/drawing/2014/main" id="{6EA93F75-7677-7C6D-67A2-0349D3A160A2}"/>
                  </a:ext>
                </a:extLst>
              </p:cNvPr>
              <p:cNvSpPr/>
              <p:nvPr/>
            </p:nvSpPr>
            <p:spPr>
              <a:xfrm>
                <a:off x="3928109" y="640846"/>
                <a:ext cx="548641" cy="243074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spcAft>
                    <a:spcPts val="600"/>
                  </a:spcAft>
                  <a:buNone/>
                </a:pPr>
                <a:r>
                  <a:rPr lang="ko-KR" altLang="en-US" sz="1400" spc="-70" dirty="0" err="1">
                    <a:solidFill>
                      <a:schemeClr val="bg1"/>
                    </a:solidFill>
                    <a:latin typeface="HY견고딕" panose="02030600000101010101" pitchFamily="18" charset="-127"/>
                    <a:ea typeface="HY견고딕" panose="02030600000101010101" pitchFamily="18" charset="-127"/>
                    <a:cs typeface="Helvetica" pitchFamily="34" charset="-120"/>
                  </a:rPr>
                  <a:t>하승주</a:t>
                </a:r>
                <a:endParaRPr lang="en-US" altLang="ko-KR" sz="1400" spc="-70" dirty="0">
                  <a:solidFill>
                    <a:schemeClr val="bg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endParaRPr>
              </a:p>
            </p:txBody>
          </p:sp>
          <p:sp>
            <p:nvSpPr>
              <p:cNvPr id="25" name="Text 5">
                <a:extLst>
                  <a:ext uri="{FF2B5EF4-FFF2-40B4-BE49-F238E27FC236}">
                    <a16:creationId xmlns:a16="http://schemas.microsoft.com/office/drawing/2014/main" id="{58BAD0CB-3F1F-E7D6-AD71-05428EE7B6F0}"/>
                  </a:ext>
                </a:extLst>
              </p:cNvPr>
              <p:cNvSpPr/>
              <p:nvPr/>
            </p:nvSpPr>
            <p:spPr>
              <a:xfrm>
                <a:off x="5128259" y="584336"/>
                <a:ext cx="2907031" cy="375784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lnSpc>
                    <a:spcPct val="150000"/>
                  </a:lnSpc>
                  <a:spcBef>
                    <a:spcPts val="300"/>
                  </a:spcBef>
                  <a:spcAft>
                    <a:spcPts val="300"/>
                  </a:spcAft>
                  <a:buNone/>
                </a:pP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검색  </a:t>
                </a:r>
                <a:r>
                  <a:rPr lang="en-US" altLang="ko-KR" sz="800" spc="-70" dirty="0">
                    <a:solidFill>
                      <a:srgbClr val="9C5BCD">
                        <a:alpha val="80000"/>
                      </a:srgbClr>
                    </a:solidFill>
                    <a:latin typeface="+mn-ea"/>
                  </a:rPr>
                  <a:t>/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 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상품 목록 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(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정렬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,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필터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)  </a:t>
                </a:r>
                <a:r>
                  <a:rPr lang="en-US" altLang="ko-KR" sz="800" spc="-70" dirty="0">
                    <a:solidFill>
                      <a:srgbClr val="9C5BCD">
                        <a:alpha val="80000"/>
                      </a:srgbClr>
                    </a:solidFill>
                    <a:latin typeface="+mn-ea"/>
                  </a:rPr>
                  <a:t>/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 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상품 상세 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(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찜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,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장바구니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,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탭 메뉴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)  </a:t>
                </a:r>
                <a:r>
                  <a:rPr lang="en-US" altLang="ko-KR" sz="800" spc="-70" dirty="0">
                    <a:solidFill>
                      <a:srgbClr val="9C5BCD">
                        <a:alpha val="80000"/>
                      </a:srgbClr>
                    </a:solidFill>
                    <a:latin typeface="+mn-ea"/>
                  </a:rPr>
                  <a:t>/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 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찜 목록 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(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계정 기록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)</a:t>
                </a:r>
                <a:endParaRPr lang="en-US" altLang="ko-KR" sz="800" b="1" spc="-70" dirty="0">
                  <a:solidFill>
                    <a:schemeClr val="bg1">
                      <a:alpha val="80000"/>
                    </a:schemeClr>
                  </a:solidFill>
                  <a:latin typeface="+mn-ea"/>
                </a:endParaRPr>
              </a:p>
            </p:txBody>
          </p:sp>
        </p:grp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D29E000D-6D5C-DDE0-1090-D87356C9ACD2}"/>
                </a:ext>
              </a:extLst>
            </p:cNvPr>
            <p:cNvGrpSpPr/>
            <p:nvPr/>
          </p:nvGrpSpPr>
          <p:grpSpPr>
            <a:xfrm>
              <a:off x="556259" y="3288154"/>
              <a:ext cx="4107181" cy="571500"/>
              <a:chOff x="3928109" y="549406"/>
              <a:chExt cx="4107181" cy="571500"/>
            </a:xfrm>
          </p:grpSpPr>
          <p:sp>
            <p:nvSpPr>
              <p:cNvPr id="19" name="Text 1">
                <a:extLst>
                  <a:ext uri="{FF2B5EF4-FFF2-40B4-BE49-F238E27FC236}">
                    <a16:creationId xmlns:a16="http://schemas.microsoft.com/office/drawing/2014/main" id="{437B0166-3DC2-E3A7-5622-8AA835DFE190}"/>
                  </a:ext>
                </a:extLst>
              </p:cNvPr>
              <p:cNvSpPr/>
              <p:nvPr/>
            </p:nvSpPr>
            <p:spPr>
              <a:xfrm>
                <a:off x="4354829" y="549406"/>
                <a:ext cx="648510" cy="571500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lnSpc>
                    <a:spcPts val="4500"/>
                  </a:lnSpc>
                  <a:buNone/>
                </a:pPr>
                <a:r>
                  <a:rPr lang="en-US" sz="4500" dirty="0">
                    <a:solidFill>
                      <a:schemeClr val="bg1">
                        <a:alpha val="4000"/>
                      </a:schemeClr>
                    </a:solidFill>
                    <a:latin typeface="Impact" pitchFamily="34" charset="0"/>
                    <a:ea typeface="Impact" pitchFamily="34" charset="-122"/>
                    <a:cs typeface="Impact" pitchFamily="34" charset="-120"/>
                  </a:rPr>
                  <a:t>03</a:t>
                </a:r>
                <a:endParaRPr lang="en-US" sz="4500" dirty="0">
                  <a:solidFill>
                    <a:schemeClr val="bg1">
                      <a:alpha val="4000"/>
                    </a:schemeClr>
                  </a:solidFill>
                </a:endParaRPr>
              </a:p>
            </p:txBody>
          </p:sp>
          <p:sp>
            <p:nvSpPr>
              <p:cNvPr id="20" name="Text 4">
                <a:extLst>
                  <a:ext uri="{FF2B5EF4-FFF2-40B4-BE49-F238E27FC236}">
                    <a16:creationId xmlns:a16="http://schemas.microsoft.com/office/drawing/2014/main" id="{F3009315-8D3C-CAA8-AD93-A25FDBFC8B64}"/>
                  </a:ext>
                </a:extLst>
              </p:cNvPr>
              <p:cNvSpPr/>
              <p:nvPr/>
            </p:nvSpPr>
            <p:spPr>
              <a:xfrm>
                <a:off x="3928109" y="640846"/>
                <a:ext cx="548641" cy="243074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spcAft>
                    <a:spcPts val="600"/>
                  </a:spcAft>
                  <a:buNone/>
                </a:pPr>
                <a:r>
                  <a:rPr lang="ko-KR" altLang="en-US" sz="1400" spc="-70" dirty="0">
                    <a:solidFill>
                      <a:schemeClr val="bg1"/>
                    </a:solidFill>
                    <a:latin typeface="HY견고딕" panose="02030600000101010101" pitchFamily="18" charset="-127"/>
                    <a:ea typeface="HY견고딕" panose="02030600000101010101" pitchFamily="18" charset="-127"/>
                    <a:cs typeface="Helvetica" pitchFamily="34" charset="-120"/>
                  </a:rPr>
                  <a:t>김소현</a:t>
                </a:r>
                <a:endParaRPr lang="en-US" altLang="ko-KR" sz="1400" spc="-70" dirty="0">
                  <a:solidFill>
                    <a:schemeClr val="bg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endParaRPr>
              </a:p>
            </p:txBody>
          </p:sp>
          <p:sp>
            <p:nvSpPr>
              <p:cNvPr id="21" name="Text 5">
                <a:extLst>
                  <a:ext uri="{FF2B5EF4-FFF2-40B4-BE49-F238E27FC236}">
                    <a16:creationId xmlns:a16="http://schemas.microsoft.com/office/drawing/2014/main" id="{82B5495B-37CB-1DCD-3640-90F40F75964A}"/>
                  </a:ext>
                </a:extLst>
              </p:cNvPr>
              <p:cNvSpPr/>
              <p:nvPr/>
            </p:nvSpPr>
            <p:spPr>
              <a:xfrm>
                <a:off x="5128259" y="584336"/>
                <a:ext cx="2907031" cy="375784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lnSpc>
                    <a:spcPct val="150000"/>
                  </a:lnSpc>
                  <a:spcBef>
                    <a:spcPts val="300"/>
                  </a:spcBef>
                  <a:spcAft>
                    <a:spcPts val="300"/>
                  </a:spcAft>
                  <a:buNone/>
                </a:pP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장바구니 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(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금액 계산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)  </a:t>
                </a:r>
                <a:r>
                  <a:rPr lang="en-US" altLang="ko-KR" sz="800" spc="-70" dirty="0">
                    <a:solidFill>
                      <a:srgbClr val="9C5BCD">
                        <a:alpha val="80000"/>
                      </a:srgbClr>
                    </a:solidFill>
                    <a:latin typeface="+mn-ea"/>
                  </a:rPr>
                  <a:t>/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 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주문 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(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배송지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,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쿠폰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)  </a:t>
                </a:r>
                <a:r>
                  <a:rPr lang="en-US" altLang="ko-KR" sz="800" spc="-70" dirty="0">
                    <a:solidFill>
                      <a:srgbClr val="9C5BCD">
                        <a:alpha val="80000"/>
                      </a:srgbClr>
                    </a:solidFill>
                    <a:latin typeface="+mn-ea"/>
                  </a:rPr>
                  <a:t>/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 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결제 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(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수단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)  </a:t>
                </a:r>
                <a:r>
                  <a:rPr lang="en-US" altLang="ko-KR" sz="800" spc="-70" dirty="0">
                    <a:solidFill>
                      <a:srgbClr val="9C5BCD">
                        <a:alpha val="80000"/>
                      </a:srgbClr>
                    </a:solidFill>
                    <a:latin typeface="+mn-ea"/>
                  </a:rPr>
                  <a:t>/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 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주문 완료 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(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주문번호 생성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)  </a:t>
                </a:r>
                <a:r>
                  <a:rPr lang="en-US" altLang="ko-KR" sz="800" spc="-70" dirty="0">
                    <a:solidFill>
                      <a:srgbClr val="9C5BCD">
                        <a:alpha val="80000"/>
                      </a:srgbClr>
                    </a:solidFill>
                    <a:latin typeface="+mn-ea"/>
                  </a:rPr>
                  <a:t>/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 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주문 상세 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(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상태 추적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)</a:t>
                </a:r>
                <a:endParaRPr lang="en-US" altLang="ko-KR" sz="800" b="1" spc="-70" dirty="0">
                  <a:solidFill>
                    <a:schemeClr val="bg1">
                      <a:alpha val="80000"/>
                    </a:schemeClr>
                  </a:solidFill>
                  <a:latin typeface="+mn-ea"/>
                </a:endParaRPr>
              </a:p>
            </p:txBody>
          </p:sp>
        </p:grp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B2563CA2-24F5-1890-52DB-1787E71B20FB}"/>
                </a:ext>
              </a:extLst>
            </p:cNvPr>
            <p:cNvGrpSpPr/>
            <p:nvPr/>
          </p:nvGrpSpPr>
          <p:grpSpPr>
            <a:xfrm>
              <a:off x="556259" y="4029562"/>
              <a:ext cx="4107181" cy="571500"/>
              <a:chOff x="3928109" y="549406"/>
              <a:chExt cx="4107181" cy="571500"/>
            </a:xfrm>
          </p:grpSpPr>
          <p:sp>
            <p:nvSpPr>
              <p:cNvPr id="16" name="Text 1">
                <a:extLst>
                  <a:ext uri="{FF2B5EF4-FFF2-40B4-BE49-F238E27FC236}">
                    <a16:creationId xmlns:a16="http://schemas.microsoft.com/office/drawing/2014/main" id="{9684F89F-6054-C643-78D5-291AAF374D4D}"/>
                  </a:ext>
                </a:extLst>
              </p:cNvPr>
              <p:cNvSpPr/>
              <p:nvPr/>
            </p:nvSpPr>
            <p:spPr>
              <a:xfrm>
                <a:off x="4354829" y="549406"/>
                <a:ext cx="648510" cy="571500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lnSpc>
                    <a:spcPts val="4500"/>
                  </a:lnSpc>
                  <a:buNone/>
                </a:pPr>
                <a:r>
                  <a:rPr lang="en-US" sz="4500" dirty="0">
                    <a:solidFill>
                      <a:schemeClr val="bg1">
                        <a:alpha val="4000"/>
                      </a:schemeClr>
                    </a:solidFill>
                    <a:latin typeface="Impact" pitchFamily="34" charset="0"/>
                    <a:ea typeface="Impact" pitchFamily="34" charset="-122"/>
                    <a:cs typeface="Impact" pitchFamily="34" charset="-120"/>
                  </a:rPr>
                  <a:t>04</a:t>
                </a:r>
                <a:endParaRPr lang="en-US" sz="4500" dirty="0">
                  <a:solidFill>
                    <a:schemeClr val="bg1">
                      <a:alpha val="4000"/>
                    </a:schemeClr>
                  </a:solidFill>
                </a:endParaRPr>
              </a:p>
            </p:txBody>
          </p:sp>
          <p:sp>
            <p:nvSpPr>
              <p:cNvPr id="17" name="Text 4">
                <a:extLst>
                  <a:ext uri="{FF2B5EF4-FFF2-40B4-BE49-F238E27FC236}">
                    <a16:creationId xmlns:a16="http://schemas.microsoft.com/office/drawing/2014/main" id="{D034CD2C-0F85-92F2-DC0E-AE0025C9AFD5}"/>
                  </a:ext>
                </a:extLst>
              </p:cNvPr>
              <p:cNvSpPr/>
              <p:nvPr/>
            </p:nvSpPr>
            <p:spPr>
              <a:xfrm>
                <a:off x="3928109" y="640846"/>
                <a:ext cx="548641" cy="243074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spcAft>
                    <a:spcPts val="600"/>
                  </a:spcAft>
                  <a:buNone/>
                </a:pPr>
                <a:r>
                  <a:rPr lang="ko-KR" altLang="en-US" sz="1400" spc="-70" dirty="0" err="1">
                    <a:solidFill>
                      <a:schemeClr val="bg1"/>
                    </a:solidFill>
                    <a:latin typeface="HY견고딕" panose="02030600000101010101" pitchFamily="18" charset="-127"/>
                    <a:ea typeface="HY견고딕" panose="02030600000101010101" pitchFamily="18" charset="-127"/>
                    <a:cs typeface="Helvetica" pitchFamily="34" charset="-120"/>
                  </a:rPr>
                  <a:t>박도윤</a:t>
                </a:r>
                <a:endParaRPr lang="en-US" altLang="ko-KR" sz="1400" spc="-70" dirty="0">
                  <a:solidFill>
                    <a:schemeClr val="bg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endParaRPr>
              </a:p>
            </p:txBody>
          </p:sp>
          <p:sp>
            <p:nvSpPr>
              <p:cNvPr id="18" name="Text 5">
                <a:extLst>
                  <a:ext uri="{FF2B5EF4-FFF2-40B4-BE49-F238E27FC236}">
                    <a16:creationId xmlns:a16="http://schemas.microsoft.com/office/drawing/2014/main" id="{40494B8C-8A44-47CA-E623-16534573B284}"/>
                  </a:ext>
                </a:extLst>
              </p:cNvPr>
              <p:cNvSpPr/>
              <p:nvPr/>
            </p:nvSpPr>
            <p:spPr>
              <a:xfrm>
                <a:off x="5128259" y="584336"/>
                <a:ext cx="2907031" cy="375784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lnSpc>
                    <a:spcPct val="150000"/>
                  </a:lnSpc>
                  <a:spcBef>
                    <a:spcPts val="300"/>
                  </a:spcBef>
                  <a:spcAft>
                    <a:spcPts val="300"/>
                  </a:spcAft>
                  <a:buNone/>
                </a:pP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메인 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(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관리자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)  </a:t>
                </a:r>
                <a:r>
                  <a:rPr lang="en-US" altLang="ko-KR" sz="800" spc="-70" dirty="0">
                    <a:solidFill>
                      <a:srgbClr val="9C5BCD">
                        <a:alpha val="80000"/>
                      </a:srgbClr>
                    </a:solidFill>
                    <a:latin typeface="+mn-ea"/>
                  </a:rPr>
                  <a:t>/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 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상품 관리 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(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등록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,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수정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,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삭제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)  </a:t>
                </a:r>
                <a:r>
                  <a:rPr lang="en-US" altLang="ko-KR" sz="800" spc="-70" dirty="0">
                    <a:solidFill>
                      <a:srgbClr val="9C5BCD">
                        <a:alpha val="80000"/>
                      </a:srgbClr>
                    </a:solidFill>
                    <a:latin typeface="+mn-ea"/>
                  </a:rPr>
                  <a:t>/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 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주문 관리 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(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상태 변경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)  </a:t>
                </a:r>
                <a:r>
                  <a:rPr lang="en-US" altLang="ko-KR" sz="800" spc="-70" dirty="0">
                    <a:solidFill>
                      <a:srgbClr val="9C5BCD">
                        <a:alpha val="80000"/>
                      </a:srgbClr>
                    </a:solidFill>
                    <a:latin typeface="+mn-ea"/>
                  </a:rPr>
                  <a:t>/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 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리뷰 관리  </a:t>
                </a:r>
                <a:r>
                  <a:rPr lang="en-US" altLang="ko-KR" sz="800" spc="-70" dirty="0">
                    <a:solidFill>
                      <a:srgbClr val="9C5BCD">
                        <a:alpha val="80000"/>
                      </a:srgbClr>
                    </a:solidFill>
                    <a:latin typeface="+mn-ea"/>
                  </a:rPr>
                  <a:t>/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 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쿠폰 관리</a:t>
                </a:r>
                <a:endParaRPr lang="en-US" altLang="ko-KR" sz="800" b="1" spc="-70" dirty="0">
                  <a:solidFill>
                    <a:schemeClr val="bg1">
                      <a:alpha val="80000"/>
                    </a:schemeClr>
                  </a:solidFill>
                  <a:latin typeface="+mn-ea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6116720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275BC1-323E-B7A0-FE6B-313CE2A937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8" name="표 57">
            <a:extLst>
              <a:ext uri="{FF2B5EF4-FFF2-40B4-BE49-F238E27FC236}">
                <a16:creationId xmlns:a16="http://schemas.microsoft.com/office/drawing/2014/main" id="{A423923E-C4F9-D6B9-004B-7C0F2EB70B8E}"/>
              </a:ext>
            </a:extLst>
          </p:cNvPr>
          <p:cNvGraphicFramePr>
            <a:graphicFrameLocks noGrp="1"/>
          </p:cNvGraphicFramePr>
          <p:nvPr/>
        </p:nvGraphicFramePr>
        <p:xfrm>
          <a:off x="6324600" y="0"/>
          <a:ext cx="2840632" cy="5143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431312864"/>
                    </a:ext>
                  </a:extLst>
                </a:gridCol>
                <a:gridCol w="332740">
                  <a:extLst>
                    <a:ext uri="{9D8B030D-6E8A-4147-A177-3AD203B41FA5}">
                      <a16:colId xmlns:a16="http://schemas.microsoft.com/office/drawing/2014/main" val="385991361"/>
                    </a:ext>
                  </a:extLst>
                </a:gridCol>
                <a:gridCol w="2091332">
                  <a:extLst>
                    <a:ext uri="{9D8B030D-6E8A-4147-A177-3AD203B41FA5}">
                      <a16:colId xmlns:a16="http://schemas.microsoft.com/office/drawing/2014/main" val="347555211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401609172"/>
                    </a:ext>
                  </a:extLst>
                </a:gridCol>
              </a:tblGrid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7522150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no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description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394027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L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_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페이지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네비게이터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하위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뎁스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표시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30377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76540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43254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62936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799932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90298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850033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21824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496883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8397233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047695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677896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872723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474259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22821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886744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90478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31799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85775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720434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15257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810038"/>
                  </a:ext>
                </a:extLst>
              </a:tr>
            </a:tbl>
          </a:graphicData>
        </a:graphic>
      </p:graphicFrame>
      <p:grpSp>
        <p:nvGrpSpPr>
          <p:cNvPr id="2" name="그룹 1">
            <a:extLst>
              <a:ext uri="{FF2B5EF4-FFF2-40B4-BE49-F238E27FC236}">
                <a16:creationId xmlns:a16="http://schemas.microsoft.com/office/drawing/2014/main" id="{1FC5E131-9673-6D7C-F83E-E7B87A3C44AB}"/>
              </a:ext>
            </a:extLst>
          </p:cNvPr>
          <p:cNvGrpSpPr/>
          <p:nvPr/>
        </p:nvGrpSpPr>
        <p:grpSpPr>
          <a:xfrm>
            <a:off x="261025" y="157745"/>
            <a:ext cx="5804495" cy="546176"/>
            <a:chOff x="261025" y="157745"/>
            <a:chExt cx="5804495" cy="546176"/>
          </a:xfrm>
        </p:grpSpPr>
        <p:sp>
          <p:nvSpPr>
            <p:cNvPr id="3" name="Text 4">
              <a:extLst>
                <a:ext uri="{FF2B5EF4-FFF2-40B4-BE49-F238E27FC236}">
                  <a16:creationId xmlns:a16="http://schemas.microsoft.com/office/drawing/2014/main" id="{2D4A932F-CB73-CEDC-34BA-40391F2EDB4F}"/>
                </a:ext>
              </a:extLst>
            </p:cNvPr>
            <p:cNvSpPr/>
            <p:nvPr/>
          </p:nvSpPr>
          <p:spPr>
            <a:xfrm>
              <a:off x="261025" y="437221"/>
              <a:ext cx="5804495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lvl="0"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  <a:defRPr/>
              </a:pP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2-1 </a:t>
              </a:r>
              <a:r>
                <a:rPr lang="en-US" altLang="ko-KR" sz="1400" spc="-70" dirty="0" err="1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CheckoutInfo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(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주문 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/ 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결제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)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lang="ko-KR" altLang="en-US" sz="1400" spc="-70" dirty="0">
                  <a:solidFill>
                    <a:schemeClr val="bg1">
                      <a:lumMod val="7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kumimoji="0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/checkout</a:t>
              </a:r>
              <a:endParaRPr lang="en-US" altLang="ko-KR" sz="1400" spc="-70" dirty="0"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endParaRPr>
            </a:p>
          </p:txBody>
        </p:sp>
        <p:sp>
          <p:nvSpPr>
            <p:cNvPr id="4" name="Text 5">
              <a:extLst>
                <a:ext uri="{FF2B5EF4-FFF2-40B4-BE49-F238E27FC236}">
                  <a16:creationId xmlns:a16="http://schemas.microsoft.com/office/drawing/2014/main" id="{BD6E9B47-1043-1043-237B-679F379C6160}"/>
                </a:ext>
              </a:extLst>
            </p:cNvPr>
            <p:cNvSpPr/>
            <p:nvPr/>
          </p:nvSpPr>
          <p:spPr>
            <a:xfrm>
              <a:off x="276176" y="157745"/>
              <a:ext cx="5789344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</a:pPr>
              <a:r>
                <a:rPr lang="en-US" altLang="ko-KR" sz="900" spc="-50" dirty="0">
                  <a:latin typeface="+mn-ea"/>
                </a:rPr>
                <a:t>3 </a:t>
              </a:r>
              <a:r>
                <a:rPr lang="ko-KR" altLang="en-US" sz="900" spc="-50" dirty="0">
                  <a:latin typeface="+mn-ea"/>
                </a:rPr>
                <a:t>장바구니 </a:t>
              </a:r>
              <a:r>
                <a:rPr lang="en-US" altLang="ko-KR" sz="900" spc="-50" dirty="0">
                  <a:latin typeface="+mn-ea"/>
                </a:rPr>
                <a:t>&amp; </a:t>
              </a:r>
              <a:r>
                <a:rPr lang="ko-KR" altLang="en-US" sz="900" spc="-50" dirty="0">
                  <a:latin typeface="+mn-ea"/>
                </a:rPr>
                <a:t>결제</a:t>
              </a:r>
              <a:endParaRPr lang="en-US" sz="900" spc="-50" dirty="0">
                <a:latin typeface="+mn-ea"/>
              </a:endParaRPr>
            </a:p>
          </p:txBody>
        </p:sp>
      </p:grpSp>
      <p:pic>
        <p:nvPicPr>
          <p:cNvPr id="8" name="그림 7" descr="텍스트, 스크린샷, 소프트웨어, 컴퓨터 아이콘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ABCD3D0B-31F8-5C83-8720-959E313EAD7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50928" b="15173"/>
          <a:stretch/>
        </p:blipFill>
        <p:spPr>
          <a:xfrm>
            <a:off x="268645" y="852489"/>
            <a:ext cx="5804495" cy="4291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93882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275BC1-323E-B7A0-FE6B-313CE2A937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8" name="표 57">
            <a:extLst>
              <a:ext uri="{FF2B5EF4-FFF2-40B4-BE49-F238E27FC236}">
                <a16:creationId xmlns:a16="http://schemas.microsoft.com/office/drawing/2014/main" id="{A423923E-C4F9-D6B9-004B-7C0F2EB70B8E}"/>
              </a:ext>
            </a:extLst>
          </p:cNvPr>
          <p:cNvGraphicFramePr>
            <a:graphicFrameLocks noGrp="1"/>
          </p:cNvGraphicFramePr>
          <p:nvPr/>
        </p:nvGraphicFramePr>
        <p:xfrm>
          <a:off x="6324600" y="0"/>
          <a:ext cx="2840632" cy="5143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431312864"/>
                    </a:ext>
                  </a:extLst>
                </a:gridCol>
                <a:gridCol w="332740">
                  <a:extLst>
                    <a:ext uri="{9D8B030D-6E8A-4147-A177-3AD203B41FA5}">
                      <a16:colId xmlns:a16="http://schemas.microsoft.com/office/drawing/2014/main" val="385991361"/>
                    </a:ext>
                  </a:extLst>
                </a:gridCol>
                <a:gridCol w="2091332">
                  <a:extLst>
                    <a:ext uri="{9D8B030D-6E8A-4147-A177-3AD203B41FA5}">
                      <a16:colId xmlns:a16="http://schemas.microsoft.com/office/drawing/2014/main" val="347555211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401609172"/>
                    </a:ext>
                  </a:extLst>
                </a:gridCol>
              </a:tblGrid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7522150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no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description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394027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L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_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페이지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네비게이터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하위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뎁스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표시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30377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76540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43254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62936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799932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90298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850033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21824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496883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8397233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047695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677896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872723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474259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22821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886744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90478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31799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85775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720434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15257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810038"/>
                  </a:ext>
                </a:extLst>
              </a:tr>
            </a:tbl>
          </a:graphicData>
        </a:graphic>
      </p:graphicFrame>
      <p:grpSp>
        <p:nvGrpSpPr>
          <p:cNvPr id="2" name="그룹 1">
            <a:extLst>
              <a:ext uri="{FF2B5EF4-FFF2-40B4-BE49-F238E27FC236}">
                <a16:creationId xmlns:a16="http://schemas.microsoft.com/office/drawing/2014/main" id="{E557BFAA-E864-0FE3-8A79-BBC24B87BB41}"/>
              </a:ext>
            </a:extLst>
          </p:cNvPr>
          <p:cNvGrpSpPr/>
          <p:nvPr/>
        </p:nvGrpSpPr>
        <p:grpSpPr>
          <a:xfrm>
            <a:off x="261025" y="157745"/>
            <a:ext cx="5804495" cy="546176"/>
            <a:chOff x="261025" y="157745"/>
            <a:chExt cx="5804495" cy="546176"/>
          </a:xfrm>
        </p:grpSpPr>
        <p:sp>
          <p:nvSpPr>
            <p:cNvPr id="3" name="Text 4">
              <a:extLst>
                <a:ext uri="{FF2B5EF4-FFF2-40B4-BE49-F238E27FC236}">
                  <a16:creationId xmlns:a16="http://schemas.microsoft.com/office/drawing/2014/main" id="{4C0D9943-4A52-B1E9-EF1A-67F54F204D75}"/>
                </a:ext>
              </a:extLst>
            </p:cNvPr>
            <p:cNvSpPr/>
            <p:nvPr/>
          </p:nvSpPr>
          <p:spPr>
            <a:xfrm>
              <a:off x="261025" y="437221"/>
              <a:ext cx="5804495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lvl="0"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  <a:defRPr/>
              </a:pP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2-2 </a:t>
              </a:r>
              <a:r>
                <a:rPr lang="en-US" altLang="ko-KR" sz="1400" spc="-70" dirty="0" err="1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PayResult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(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결제 결과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)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lang="ko-KR" altLang="en-US" sz="1400" spc="-70" dirty="0">
                  <a:solidFill>
                    <a:schemeClr val="bg1">
                      <a:lumMod val="7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kumimoji="0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/</a:t>
              </a:r>
              <a:r>
                <a:rPr kumimoji="0" lang="en-US" altLang="ko-KR" sz="900" b="0" i="0" u="none" strike="noStrike" kern="1200" cap="none" spc="0" normalizeH="0" baseline="0" noProof="0" dirty="0" err="1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payResult</a:t>
              </a:r>
              <a:endParaRPr lang="en-US" altLang="ko-KR" sz="1400" spc="-70" dirty="0"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endParaRPr>
            </a:p>
          </p:txBody>
        </p:sp>
        <p:sp>
          <p:nvSpPr>
            <p:cNvPr id="4" name="Text 5">
              <a:extLst>
                <a:ext uri="{FF2B5EF4-FFF2-40B4-BE49-F238E27FC236}">
                  <a16:creationId xmlns:a16="http://schemas.microsoft.com/office/drawing/2014/main" id="{050251E6-7B7D-390B-48E3-7F48C62679DE}"/>
                </a:ext>
              </a:extLst>
            </p:cNvPr>
            <p:cNvSpPr/>
            <p:nvPr/>
          </p:nvSpPr>
          <p:spPr>
            <a:xfrm>
              <a:off x="276176" y="157745"/>
              <a:ext cx="5789344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</a:pPr>
              <a:r>
                <a:rPr lang="en-US" altLang="ko-KR" sz="900" spc="-50" dirty="0">
                  <a:latin typeface="+mn-ea"/>
                </a:rPr>
                <a:t>3 </a:t>
              </a:r>
              <a:r>
                <a:rPr lang="ko-KR" altLang="en-US" sz="900" spc="-50" dirty="0">
                  <a:latin typeface="+mn-ea"/>
                </a:rPr>
                <a:t>장바구니 </a:t>
              </a:r>
              <a:r>
                <a:rPr lang="en-US" altLang="ko-KR" sz="900" spc="-50" dirty="0">
                  <a:latin typeface="+mn-ea"/>
                </a:rPr>
                <a:t>&amp; </a:t>
              </a:r>
              <a:r>
                <a:rPr lang="ko-KR" altLang="en-US" sz="900" spc="-50" dirty="0">
                  <a:latin typeface="+mn-ea"/>
                </a:rPr>
                <a:t>결제</a:t>
              </a:r>
              <a:endParaRPr lang="en-US" sz="900" spc="-50" dirty="0">
                <a:latin typeface="+mn-ea"/>
              </a:endParaRPr>
            </a:p>
          </p:txBody>
        </p:sp>
      </p:grpSp>
      <p:pic>
        <p:nvPicPr>
          <p:cNvPr id="5" name="그림 4" descr="스크린샷, 콜라주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F1D012E9-8586-D244-EF17-EB8E18698E3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87912"/>
          <a:stretch/>
        </p:blipFill>
        <p:spPr>
          <a:xfrm>
            <a:off x="268645" y="852489"/>
            <a:ext cx="5804495" cy="4291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50056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275BC1-323E-B7A0-FE6B-313CE2A937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8" name="표 57">
            <a:extLst>
              <a:ext uri="{FF2B5EF4-FFF2-40B4-BE49-F238E27FC236}">
                <a16:creationId xmlns:a16="http://schemas.microsoft.com/office/drawing/2014/main" id="{A423923E-C4F9-D6B9-004B-7C0F2EB70B8E}"/>
              </a:ext>
            </a:extLst>
          </p:cNvPr>
          <p:cNvGraphicFramePr>
            <a:graphicFrameLocks noGrp="1"/>
          </p:cNvGraphicFramePr>
          <p:nvPr/>
        </p:nvGraphicFramePr>
        <p:xfrm>
          <a:off x="6324600" y="0"/>
          <a:ext cx="2840632" cy="5143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431312864"/>
                    </a:ext>
                  </a:extLst>
                </a:gridCol>
                <a:gridCol w="332740">
                  <a:extLst>
                    <a:ext uri="{9D8B030D-6E8A-4147-A177-3AD203B41FA5}">
                      <a16:colId xmlns:a16="http://schemas.microsoft.com/office/drawing/2014/main" val="385991361"/>
                    </a:ext>
                  </a:extLst>
                </a:gridCol>
                <a:gridCol w="2091332">
                  <a:extLst>
                    <a:ext uri="{9D8B030D-6E8A-4147-A177-3AD203B41FA5}">
                      <a16:colId xmlns:a16="http://schemas.microsoft.com/office/drawing/2014/main" val="347555211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401609172"/>
                    </a:ext>
                  </a:extLst>
                </a:gridCol>
              </a:tblGrid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7522150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no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description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394027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L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_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페이지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네비게이터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하위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뎁스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표시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30377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76540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43254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62936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799932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90298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850033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21824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496883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8397233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047695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677896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872723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474259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22821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886744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90478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31799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85775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720434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15257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810038"/>
                  </a:ext>
                </a:extLst>
              </a:tr>
            </a:tbl>
          </a:graphicData>
        </a:graphic>
      </p:graphicFrame>
      <p:grpSp>
        <p:nvGrpSpPr>
          <p:cNvPr id="2" name="그룹 1">
            <a:extLst>
              <a:ext uri="{FF2B5EF4-FFF2-40B4-BE49-F238E27FC236}">
                <a16:creationId xmlns:a16="http://schemas.microsoft.com/office/drawing/2014/main" id="{F074DD03-9AB8-8F1F-2AB9-24E433D470D5}"/>
              </a:ext>
            </a:extLst>
          </p:cNvPr>
          <p:cNvGrpSpPr/>
          <p:nvPr/>
        </p:nvGrpSpPr>
        <p:grpSpPr>
          <a:xfrm>
            <a:off x="261025" y="157745"/>
            <a:ext cx="5804495" cy="546176"/>
            <a:chOff x="261025" y="157745"/>
            <a:chExt cx="5804495" cy="546176"/>
          </a:xfrm>
        </p:grpSpPr>
        <p:sp>
          <p:nvSpPr>
            <p:cNvPr id="3" name="Text 4">
              <a:extLst>
                <a:ext uri="{FF2B5EF4-FFF2-40B4-BE49-F238E27FC236}">
                  <a16:creationId xmlns:a16="http://schemas.microsoft.com/office/drawing/2014/main" id="{D3201F52-D946-A49D-C0F0-4302565A7C57}"/>
                </a:ext>
              </a:extLst>
            </p:cNvPr>
            <p:cNvSpPr/>
            <p:nvPr/>
          </p:nvSpPr>
          <p:spPr>
            <a:xfrm>
              <a:off x="261025" y="437221"/>
              <a:ext cx="5804495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lvl="0"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  <a:defRPr/>
              </a:pP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Support (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공지 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/ 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뉴스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)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lang="ko-KR" altLang="en-US" sz="1400" spc="-70" dirty="0">
                  <a:solidFill>
                    <a:schemeClr val="bg1">
                      <a:lumMod val="7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kumimoji="0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/</a:t>
              </a:r>
              <a:r>
                <a:rPr lang="en-US" altLang="ko-KR" sz="900" dirty="0">
                  <a:solidFill>
                    <a:schemeClr val="bg1">
                      <a:lumMod val="7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support</a:t>
              </a:r>
              <a:endParaRPr lang="en-US" altLang="ko-KR" sz="1400" spc="-70" dirty="0"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endParaRPr>
            </a:p>
          </p:txBody>
        </p:sp>
        <p:sp>
          <p:nvSpPr>
            <p:cNvPr id="4" name="Text 5">
              <a:extLst>
                <a:ext uri="{FF2B5EF4-FFF2-40B4-BE49-F238E27FC236}">
                  <a16:creationId xmlns:a16="http://schemas.microsoft.com/office/drawing/2014/main" id="{DE0EDBF8-F693-1D25-C352-36A332364A91}"/>
                </a:ext>
              </a:extLst>
            </p:cNvPr>
            <p:cNvSpPr/>
            <p:nvPr/>
          </p:nvSpPr>
          <p:spPr>
            <a:xfrm>
              <a:off x="276176" y="157745"/>
              <a:ext cx="5789344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</a:pPr>
              <a:r>
                <a:rPr lang="en-US" altLang="ko-KR" sz="900" spc="-50" dirty="0">
                  <a:latin typeface="+mn-ea"/>
                </a:rPr>
                <a:t>4 </a:t>
              </a:r>
              <a:r>
                <a:rPr lang="ko-KR" altLang="en-US" sz="900" spc="-50" dirty="0">
                  <a:latin typeface="+mn-ea"/>
                </a:rPr>
                <a:t>고객 지원</a:t>
              </a:r>
              <a:endParaRPr lang="en-US" sz="900" spc="-50" dirty="0">
                <a:latin typeface="+mn-ea"/>
              </a:endParaRPr>
            </a:p>
          </p:txBody>
        </p:sp>
      </p:grpSp>
      <p:pic>
        <p:nvPicPr>
          <p:cNvPr id="8" name="그림 7" descr="텍스트, 스크린샷, 번호, 디스플레이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C98F5D4C-25D1-E650-F804-07C40BE6718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9362" b="25771"/>
          <a:stretch/>
        </p:blipFill>
        <p:spPr>
          <a:xfrm>
            <a:off x="268644" y="852489"/>
            <a:ext cx="5804496" cy="4291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82193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275BC1-323E-B7A0-FE6B-313CE2A937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8" name="표 57">
            <a:extLst>
              <a:ext uri="{FF2B5EF4-FFF2-40B4-BE49-F238E27FC236}">
                <a16:creationId xmlns:a16="http://schemas.microsoft.com/office/drawing/2014/main" id="{A423923E-C4F9-D6B9-004B-7C0F2EB70B8E}"/>
              </a:ext>
            </a:extLst>
          </p:cNvPr>
          <p:cNvGraphicFramePr>
            <a:graphicFrameLocks noGrp="1"/>
          </p:cNvGraphicFramePr>
          <p:nvPr/>
        </p:nvGraphicFramePr>
        <p:xfrm>
          <a:off x="6324600" y="0"/>
          <a:ext cx="2840632" cy="5143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431312864"/>
                    </a:ext>
                  </a:extLst>
                </a:gridCol>
                <a:gridCol w="332740">
                  <a:extLst>
                    <a:ext uri="{9D8B030D-6E8A-4147-A177-3AD203B41FA5}">
                      <a16:colId xmlns:a16="http://schemas.microsoft.com/office/drawing/2014/main" val="385991361"/>
                    </a:ext>
                  </a:extLst>
                </a:gridCol>
                <a:gridCol w="2091332">
                  <a:extLst>
                    <a:ext uri="{9D8B030D-6E8A-4147-A177-3AD203B41FA5}">
                      <a16:colId xmlns:a16="http://schemas.microsoft.com/office/drawing/2014/main" val="347555211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401609172"/>
                    </a:ext>
                  </a:extLst>
                </a:gridCol>
              </a:tblGrid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7522150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no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description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394027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L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_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페이지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네비게이터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하위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뎁스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표시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30377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76540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43254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62936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799932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90298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850033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21824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496883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8397233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047695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677896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872723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474259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22821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886744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90478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31799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85775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720434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15257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810038"/>
                  </a:ext>
                </a:extLst>
              </a:tr>
            </a:tbl>
          </a:graphicData>
        </a:graphic>
      </p:graphicFrame>
      <p:grpSp>
        <p:nvGrpSpPr>
          <p:cNvPr id="2" name="그룹 1">
            <a:extLst>
              <a:ext uri="{FF2B5EF4-FFF2-40B4-BE49-F238E27FC236}">
                <a16:creationId xmlns:a16="http://schemas.microsoft.com/office/drawing/2014/main" id="{F074DD03-9AB8-8F1F-2AB9-24E433D470D5}"/>
              </a:ext>
            </a:extLst>
          </p:cNvPr>
          <p:cNvGrpSpPr/>
          <p:nvPr/>
        </p:nvGrpSpPr>
        <p:grpSpPr>
          <a:xfrm>
            <a:off x="261025" y="157745"/>
            <a:ext cx="5804495" cy="546176"/>
            <a:chOff x="261025" y="157745"/>
            <a:chExt cx="5804495" cy="546176"/>
          </a:xfrm>
        </p:grpSpPr>
        <p:sp>
          <p:nvSpPr>
            <p:cNvPr id="3" name="Text 4">
              <a:extLst>
                <a:ext uri="{FF2B5EF4-FFF2-40B4-BE49-F238E27FC236}">
                  <a16:creationId xmlns:a16="http://schemas.microsoft.com/office/drawing/2014/main" id="{D3201F52-D946-A49D-C0F0-4302565A7C57}"/>
                </a:ext>
              </a:extLst>
            </p:cNvPr>
            <p:cNvSpPr/>
            <p:nvPr/>
          </p:nvSpPr>
          <p:spPr>
            <a:xfrm>
              <a:off x="261025" y="437221"/>
              <a:ext cx="5804495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lvl="0"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  <a:defRPr/>
              </a:pP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Support (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공지 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/ 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뉴스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)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lang="ko-KR" altLang="en-US" sz="1400" spc="-70" dirty="0">
                  <a:solidFill>
                    <a:schemeClr val="bg1">
                      <a:lumMod val="7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kumimoji="0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/</a:t>
              </a:r>
              <a:r>
                <a:rPr lang="en-US" altLang="ko-KR" sz="900" dirty="0">
                  <a:solidFill>
                    <a:schemeClr val="bg1">
                      <a:lumMod val="7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support</a:t>
              </a:r>
              <a:endParaRPr lang="en-US" altLang="ko-KR" sz="1400" spc="-70" dirty="0"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endParaRPr>
            </a:p>
          </p:txBody>
        </p:sp>
        <p:sp>
          <p:nvSpPr>
            <p:cNvPr id="4" name="Text 5">
              <a:extLst>
                <a:ext uri="{FF2B5EF4-FFF2-40B4-BE49-F238E27FC236}">
                  <a16:creationId xmlns:a16="http://schemas.microsoft.com/office/drawing/2014/main" id="{DE0EDBF8-F693-1D25-C352-36A332364A91}"/>
                </a:ext>
              </a:extLst>
            </p:cNvPr>
            <p:cNvSpPr/>
            <p:nvPr/>
          </p:nvSpPr>
          <p:spPr>
            <a:xfrm>
              <a:off x="276176" y="157745"/>
              <a:ext cx="5789344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</a:pPr>
              <a:r>
                <a:rPr lang="en-US" altLang="ko-KR" sz="900" spc="-50" dirty="0">
                  <a:latin typeface="+mn-ea"/>
                </a:rPr>
                <a:t>4 </a:t>
              </a:r>
              <a:r>
                <a:rPr lang="ko-KR" altLang="en-US" sz="900" spc="-50" dirty="0">
                  <a:latin typeface="+mn-ea"/>
                </a:rPr>
                <a:t>고객 지원</a:t>
              </a:r>
              <a:endParaRPr lang="en-US" sz="900" spc="-50" dirty="0">
                <a:latin typeface="+mn-ea"/>
              </a:endParaRP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CE8330E8-98D1-4F0E-85F4-7CBC1924012D}"/>
              </a:ext>
            </a:extLst>
          </p:cNvPr>
          <p:cNvGrpSpPr/>
          <p:nvPr/>
        </p:nvGrpSpPr>
        <p:grpSpPr>
          <a:xfrm>
            <a:off x="268644" y="852490"/>
            <a:ext cx="5804496" cy="3519485"/>
            <a:chOff x="268644" y="852490"/>
            <a:chExt cx="5804496" cy="3519485"/>
          </a:xfrm>
        </p:grpSpPr>
        <p:pic>
          <p:nvPicPr>
            <p:cNvPr id="7" name="그림 6" descr="텍스트, 스크린샷, 번호, 디스플레이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C98F5D4C-25D1-E650-F804-07C40BE671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9362" b="40602"/>
            <a:stretch/>
          </p:blipFill>
          <p:spPr>
            <a:xfrm>
              <a:off x="268644" y="852490"/>
              <a:ext cx="5804496" cy="3309936"/>
            </a:xfrm>
            <a:prstGeom prst="rect">
              <a:avLst/>
            </a:prstGeom>
          </p:spPr>
        </p:pic>
        <p:pic>
          <p:nvPicPr>
            <p:cNvPr id="8" name="그림 7" descr="텍스트, 스크린샷, 번호, 폰트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EC7C55BC-AE1F-3AC3-98EF-6B284E13C3D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20305" b="31872"/>
            <a:stretch/>
          </p:blipFill>
          <p:spPr>
            <a:xfrm>
              <a:off x="268644" y="1466850"/>
              <a:ext cx="5796876" cy="29051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667991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275BC1-323E-B7A0-FE6B-313CE2A937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8" name="표 57">
            <a:extLst>
              <a:ext uri="{FF2B5EF4-FFF2-40B4-BE49-F238E27FC236}">
                <a16:creationId xmlns:a16="http://schemas.microsoft.com/office/drawing/2014/main" id="{A423923E-C4F9-D6B9-004B-7C0F2EB70B8E}"/>
              </a:ext>
            </a:extLst>
          </p:cNvPr>
          <p:cNvGraphicFramePr>
            <a:graphicFrameLocks noGrp="1"/>
          </p:cNvGraphicFramePr>
          <p:nvPr/>
        </p:nvGraphicFramePr>
        <p:xfrm>
          <a:off x="6324600" y="0"/>
          <a:ext cx="2840632" cy="5143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431312864"/>
                    </a:ext>
                  </a:extLst>
                </a:gridCol>
                <a:gridCol w="332740">
                  <a:extLst>
                    <a:ext uri="{9D8B030D-6E8A-4147-A177-3AD203B41FA5}">
                      <a16:colId xmlns:a16="http://schemas.microsoft.com/office/drawing/2014/main" val="385991361"/>
                    </a:ext>
                  </a:extLst>
                </a:gridCol>
                <a:gridCol w="2091332">
                  <a:extLst>
                    <a:ext uri="{9D8B030D-6E8A-4147-A177-3AD203B41FA5}">
                      <a16:colId xmlns:a16="http://schemas.microsoft.com/office/drawing/2014/main" val="347555211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401609172"/>
                    </a:ext>
                  </a:extLst>
                </a:gridCol>
              </a:tblGrid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7522150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no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description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394027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L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_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페이지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네비게이터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하위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뎁스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표시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30377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76540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43254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62936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799932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90298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850033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21824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496883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8397233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047695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677896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872723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474259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22821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886744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90478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31799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85775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720434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15257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810038"/>
                  </a:ext>
                </a:extLst>
              </a:tr>
            </a:tbl>
          </a:graphicData>
        </a:graphic>
      </p:graphicFrame>
      <p:pic>
        <p:nvPicPr>
          <p:cNvPr id="4" name="그림 3" descr="스크린샷, 콜라주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EEF79D42-B472-F004-8FD2-FF7A2FD9423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87912"/>
          <a:stretch/>
        </p:blipFill>
        <p:spPr>
          <a:xfrm>
            <a:off x="268645" y="852489"/>
            <a:ext cx="5804495" cy="4291024"/>
          </a:xfrm>
          <a:prstGeom prst="rect">
            <a:avLst/>
          </a:prstGeom>
        </p:spPr>
      </p:pic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075E5D7A-46D0-4DD2-3124-2333E64FD639}"/>
              </a:ext>
            </a:extLst>
          </p:cNvPr>
          <p:cNvSpPr/>
          <p:nvPr/>
        </p:nvSpPr>
        <p:spPr>
          <a:xfrm>
            <a:off x="196254" y="822008"/>
            <a:ext cx="5934036" cy="641032"/>
          </a:xfrm>
          <a:prstGeom prst="roundRect">
            <a:avLst/>
          </a:prstGeom>
          <a:solidFill>
            <a:schemeClr val="tx1">
              <a:alpha val="2000"/>
            </a:schemeClr>
          </a:solidFill>
          <a:ln cap="rnd">
            <a:solidFill>
              <a:srgbClr val="7222AE">
                <a:alpha val="40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66DE1AC8-6728-B71B-3C36-81C7138CC97B}"/>
              </a:ext>
            </a:extLst>
          </p:cNvPr>
          <p:cNvSpPr/>
          <p:nvPr/>
        </p:nvSpPr>
        <p:spPr>
          <a:xfrm>
            <a:off x="3090882" y="749618"/>
            <a:ext cx="144780" cy="144780"/>
          </a:xfrm>
          <a:prstGeom prst="ellipse">
            <a:avLst/>
          </a:prstGeom>
          <a:solidFill>
            <a:srgbClr val="8C29C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7200" rtlCol="0" anchor="ctr"/>
          <a:lstStyle/>
          <a:p>
            <a:pPr algn="ctr"/>
            <a:r>
              <a:rPr lang="en-US" altLang="ko-KR" sz="900" dirty="0"/>
              <a:t>1</a:t>
            </a:r>
            <a:endParaRPr lang="ko-KR" altLang="en-US" sz="900" dirty="0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1EE01AF0-228E-E417-B5F2-734D00636AEC}"/>
              </a:ext>
            </a:extLst>
          </p:cNvPr>
          <p:cNvGrpSpPr/>
          <p:nvPr/>
        </p:nvGrpSpPr>
        <p:grpSpPr>
          <a:xfrm>
            <a:off x="261025" y="157745"/>
            <a:ext cx="5804495" cy="546176"/>
            <a:chOff x="261025" y="157745"/>
            <a:chExt cx="5804495" cy="546176"/>
          </a:xfrm>
        </p:grpSpPr>
        <p:sp>
          <p:nvSpPr>
            <p:cNvPr id="11" name="Text 4">
              <a:extLst>
                <a:ext uri="{FF2B5EF4-FFF2-40B4-BE49-F238E27FC236}">
                  <a16:creationId xmlns:a16="http://schemas.microsoft.com/office/drawing/2014/main" id="{F175BF2C-AB6C-A77F-92BD-4C4CE15811A4}"/>
                </a:ext>
              </a:extLst>
            </p:cNvPr>
            <p:cNvSpPr/>
            <p:nvPr/>
          </p:nvSpPr>
          <p:spPr>
            <a:xfrm>
              <a:off x="261025" y="437221"/>
              <a:ext cx="5804495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lvl="0"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  <a:defRPr/>
              </a:pP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1 Home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(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메인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)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lang="ko-KR" altLang="en-US" sz="1400" spc="-70" dirty="0">
                  <a:solidFill>
                    <a:schemeClr val="bg1">
                      <a:lumMod val="7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kumimoji="0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/</a:t>
              </a:r>
              <a:endParaRPr lang="en-US" altLang="ko-KR" sz="1400" spc="-70" dirty="0"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endParaRPr>
            </a:p>
          </p:txBody>
        </p:sp>
        <p:sp>
          <p:nvSpPr>
            <p:cNvPr id="12" name="Text 5">
              <a:extLst>
                <a:ext uri="{FF2B5EF4-FFF2-40B4-BE49-F238E27FC236}">
                  <a16:creationId xmlns:a16="http://schemas.microsoft.com/office/drawing/2014/main" id="{F7BB53FB-3FEC-BA44-EA7B-34B8824BD70C}"/>
                </a:ext>
              </a:extLst>
            </p:cNvPr>
            <p:cNvSpPr/>
            <p:nvPr/>
          </p:nvSpPr>
          <p:spPr>
            <a:xfrm>
              <a:off x="276176" y="157745"/>
              <a:ext cx="5789344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</a:pPr>
              <a:r>
                <a:rPr lang="en-US" altLang="ko-KR" sz="900" spc="-50" dirty="0">
                  <a:latin typeface="+mn-ea"/>
                </a:rPr>
                <a:t>1 </a:t>
              </a:r>
              <a:r>
                <a:rPr lang="ko-KR" altLang="en-US" sz="900" spc="-50" dirty="0">
                  <a:latin typeface="+mn-ea"/>
                </a:rPr>
                <a:t>메인 </a:t>
              </a:r>
              <a:r>
                <a:rPr lang="en-US" altLang="ko-KR" sz="900" spc="-50" dirty="0">
                  <a:latin typeface="+mn-ea"/>
                </a:rPr>
                <a:t>&amp; </a:t>
              </a:r>
              <a:r>
                <a:rPr lang="ko-KR" altLang="en-US" sz="900" spc="-50" dirty="0">
                  <a:latin typeface="+mn-ea"/>
                </a:rPr>
                <a:t>상품</a:t>
              </a:r>
              <a:endParaRPr lang="en-US" altLang="ko-KR" sz="900" spc="-50" dirty="0"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7258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275BC1-323E-B7A0-FE6B-313CE2A937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8" name="표 57">
            <a:extLst>
              <a:ext uri="{FF2B5EF4-FFF2-40B4-BE49-F238E27FC236}">
                <a16:creationId xmlns:a16="http://schemas.microsoft.com/office/drawing/2014/main" id="{A423923E-C4F9-D6B9-004B-7C0F2EB70B8E}"/>
              </a:ext>
            </a:extLst>
          </p:cNvPr>
          <p:cNvGraphicFramePr>
            <a:graphicFrameLocks noGrp="1"/>
          </p:cNvGraphicFramePr>
          <p:nvPr/>
        </p:nvGraphicFramePr>
        <p:xfrm>
          <a:off x="6324600" y="0"/>
          <a:ext cx="2840632" cy="5143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431312864"/>
                    </a:ext>
                  </a:extLst>
                </a:gridCol>
                <a:gridCol w="332740">
                  <a:extLst>
                    <a:ext uri="{9D8B030D-6E8A-4147-A177-3AD203B41FA5}">
                      <a16:colId xmlns:a16="http://schemas.microsoft.com/office/drawing/2014/main" val="385991361"/>
                    </a:ext>
                  </a:extLst>
                </a:gridCol>
                <a:gridCol w="2091332">
                  <a:extLst>
                    <a:ext uri="{9D8B030D-6E8A-4147-A177-3AD203B41FA5}">
                      <a16:colId xmlns:a16="http://schemas.microsoft.com/office/drawing/2014/main" val="347555211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401609172"/>
                    </a:ext>
                  </a:extLst>
                </a:gridCol>
              </a:tblGrid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7522150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no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description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394027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L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_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페이지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네비게이터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하위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뎁스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표시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30377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76540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43254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62936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799932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90298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850033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21824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496883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8397233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047695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677896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872723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474259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22821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886744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90478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31799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85775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720434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15257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810038"/>
                  </a:ext>
                </a:extLst>
              </a:tr>
            </a:tbl>
          </a:graphicData>
        </a:graphic>
      </p:graphicFrame>
      <p:grpSp>
        <p:nvGrpSpPr>
          <p:cNvPr id="10" name="그룹 9">
            <a:extLst>
              <a:ext uri="{FF2B5EF4-FFF2-40B4-BE49-F238E27FC236}">
                <a16:creationId xmlns:a16="http://schemas.microsoft.com/office/drawing/2014/main" id="{1EE01AF0-228E-E417-B5F2-734D00636AEC}"/>
              </a:ext>
            </a:extLst>
          </p:cNvPr>
          <p:cNvGrpSpPr/>
          <p:nvPr/>
        </p:nvGrpSpPr>
        <p:grpSpPr>
          <a:xfrm>
            <a:off x="261025" y="157745"/>
            <a:ext cx="5804495" cy="546176"/>
            <a:chOff x="261025" y="157745"/>
            <a:chExt cx="5804495" cy="546176"/>
          </a:xfrm>
        </p:grpSpPr>
        <p:sp>
          <p:nvSpPr>
            <p:cNvPr id="11" name="Text 4">
              <a:extLst>
                <a:ext uri="{FF2B5EF4-FFF2-40B4-BE49-F238E27FC236}">
                  <a16:creationId xmlns:a16="http://schemas.microsoft.com/office/drawing/2014/main" id="{F175BF2C-AB6C-A77F-92BD-4C4CE15811A4}"/>
                </a:ext>
              </a:extLst>
            </p:cNvPr>
            <p:cNvSpPr/>
            <p:nvPr/>
          </p:nvSpPr>
          <p:spPr>
            <a:xfrm>
              <a:off x="261025" y="437221"/>
              <a:ext cx="5804495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lvl="0"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  <a:defRPr/>
              </a:pP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1 Home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(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메인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)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lang="ko-KR" altLang="en-US" sz="1400" spc="-70" dirty="0">
                  <a:solidFill>
                    <a:schemeClr val="bg1">
                      <a:lumMod val="7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kumimoji="0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/</a:t>
              </a:r>
              <a:endParaRPr lang="en-US" altLang="ko-KR" sz="1400" spc="-70" dirty="0"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endParaRPr>
            </a:p>
          </p:txBody>
        </p:sp>
        <p:sp>
          <p:nvSpPr>
            <p:cNvPr id="12" name="Text 5">
              <a:extLst>
                <a:ext uri="{FF2B5EF4-FFF2-40B4-BE49-F238E27FC236}">
                  <a16:creationId xmlns:a16="http://schemas.microsoft.com/office/drawing/2014/main" id="{F7BB53FB-3FEC-BA44-EA7B-34B8824BD70C}"/>
                </a:ext>
              </a:extLst>
            </p:cNvPr>
            <p:cNvSpPr/>
            <p:nvPr/>
          </p:nvSpPr>
          <p:spPr>
            <a:xfrm>
              <a:off x="276176" y="157745"/>
              <a:ext cx="5789344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</a:pPr>
              <a:r>
                <a:rPr lang="en-US" altLang="ko-KR" sz="900" spc="-50" dirty="0">
                  <a:latin typeface="+mn-ea"/>
                </a:rPr>
                <a:t>1 </a:t>
              </a:r>
              <a:r>
                <a:rPr lang="ko-KR" altLang="en-US" sz="900" spc="-50" dirty="0">
                  <a:latin typeface="+mn-ea"/>
                </a:rPr>
                <a:t>메인 </a:t>
              </a:r>
              <a:r>
                <a:rPr lang="en-US" altLang="ko-KR" sz="900" spc="-50" dirty="0">
                  <a:latin typeface="+mn-ea"/>
                </a:rPr>
                <a:t>&amp; </a:t>
              </a:r>
              <a:r>
                <a:rPr lang="ko-KR" altLang="en-US" sz="900" spc="-50" dirty="0">
                  <a:latin typeface="+mn-ea"/>
                </a:rPr>
                <a:t>상품</a:t>
              </a:r>
              <a:endParaRPr lang="en-US" altLang="ko-KR" sz="900" spc="-50" dirty="0">
                <a:latin typeface="+mn-ea"/>
              </a:endParaRPr>
            </a:p>
          </p:txBody>
        </p:sp>
      </p:grpSp>
      <p:pic>
        <p:nvPicPr>
          <p:cNvPr id="2" name="그림 1" descr="스크린샷, 콜라주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093297E9-403B-1E87-6F33-3ECB618DE05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9928" b="77984"/>
          <a:stretch/>
        </p:blipFill>
        <p:spPr>
          <a:xfrm>
            <a:off x="268645" y="852489"/>
            <a:ext cx="5804495" cy="4291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5294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275BC1-323E-B7A0-FE6B-313CE2A937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8" name="표 57">
            <a:extLst>
              <a:ext uri="{FF2B5EF4-FFF2-40B4-BE49-F238E27FC236}">
                <a16:creationId xmlns:a16="http://schemas.microsoft.com/office/drawing/2014/main" id="{A423923E-C4F9-D6B9-004B-7C0F2EB70B8E}"/>
              </a:ext>
            </a:extLst>
          </p:cNvPr>
          <p:cNvGraphicFramePr>
            <a:graphicFrameLocks noGrp="1"/>
          </p:cNvGraphicFramePr>
          <p:nvPr/>
        </p:nvGraphicFramePr>
        <p:xfrm>
          <a:off x="6324600" y="0"/>
          <a:ext cx="2840632" cy="5143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431312864"/>
                    </a:ext>
                  </a:extLst>
                </a:gridCol>
                <a:gridCol w="332740">
                  <a:extLst>
                    <a:ext uri="{9D8B030D-6E8A-4147-A177-3AD203B41FA5}">
                      <a16:colId xmlns:a16="http://schemas.microsoft.com/office/drawing/2014/main" val="385991361"/>
                    </a:ext>
                  </a:extLst>
                </a:gridCol>
                <a:gridCol w="2091332">
                  <a:extLst>
                    <a:ext uri="{9D8B030D-6E8A-4147-A177-3AD203B41FA5}">
                      <a16:colId xmlns:a16="http://schemas.microsoft.com/office/drawing/2014/main" val="347555211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401609172"/>
                    </a:ext>
                  </a:extLst>
                </a:gridCol>
              </a:tblGrid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7522150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no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description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394027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L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_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페이지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네비게이터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하위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뎁스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표시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30377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76540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43254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62936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799932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90298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850033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21824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496883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8397233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047695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677896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872723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474259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22821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886744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90478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31799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85775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720434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15257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810038"/>
                  </a:ext>
                </a:extLst>
              </a:tr>
            </a:tbl>
          </a:graphicData>
        </a:graphic>
      </p:graphicFrame>
      <p:grpSp>
        <p:nvGrpSpPr>
          <p:cNvPr id="10" name="그룹 9">
            <a:extLst>
              <a:ext uri="{FF2B5EF4-FFF2-40B4-BE49-F238E27FC236}">
                <a16:creationId xmlns:a16="http://schemas.microsoft.com/office/drawing/2014/main" id="{1EE01AF0-228E-E417-B5F2-734D00636AEC}"/>
              </a:ext>
            </a:extLst>
          </p:cNvPr>
          <p:cNvGrpSpPr/>
          <p:nvPr/>
        </p:nvGrpSpPr>
        <p:grpSpPr>
          <a:xfrm>
            <a:off x="261025" y="157745"/>
            <a:ext cx="5804495" cy="546176"/>
            <a:chOff x="261025" y="157745"/>
            <a:chExt cx="5804495" cy="546176"/>
          </a:xfrm>
        </p:grpSpPr>
        <p:sp>
          <p:nvSpPr>
            <p:cNvPr id="11" name="Text 4">
              <a:extLst>
                <a:ext uri="{FF2B5EF4-FFF2-40B4-BE49-F238E27FC236}">
                  <a16:creationId xmlns:a16="http://schemas.microsoft.com/office/drawing/2014/main" id="{F175BF2C-AB6C-A77F-92BD-4C4CE15811A4}"/>
                </a:ext>
              </a:extLst>
            </p:cNvPr>
            <p:cNvSpPr/>
            <p:nvPr/>
          </p:nvSpPr>
          <p:spPr>
            <a:xfrm>
              <a:off x="261025" y="437221"/>
              <a:ext cx="5804495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lvl="0"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  <a:defRPr/>
              </a:pP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1 Home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(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메인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)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lang="ko-KR" altLang="en-US" sz="1400" spc="-70" dirty="0">
                  <a:solidFill>
                    <a:schemeClr val="bg1">
                      <a:lumMod val="7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kumimoji="0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/</a:t>
              </a:r>
              <a:endParaRPr lang="en-US" altLang="ko-KR" sz="1400" spc="-70" dirty="0"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endParaRPr>
            </a:p>
          </p:txBody>
        </p:sp>
        <p:sp>
          <p:nvSpPr>
            <p:cNvPr id="12" name="Text 5">
              <a:extLst>
                <a:ext uri="{FF2B5EF4-FFF2-40B4-BE49-F238E27FC236}">
                  <a16:creationId xmlns:a16="http://schemas.microsoft.com/office/drawing/2014/main" id="{F7BB53FB-3FEC-BA44-EA7B-34B8824BD70C}"/>
                </a:ext>
              </a:extLst>
            </p:cNvPr>
            <p:cNvSpPr/>
            <p:nvPr/>
          </p:nvSpPr>
          <p:spPr>
            <a:xfrm>
              <a:off x="276176" y="157745"/>
              <a:ext cx="5789344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</a:pPr>
              <a:r>
                <a:rPr lang="en-US" altLang="ko-KR" sz="900" spc="-50" dirty="0">
                  <a:latin typeface="+mn-ea"/>
                </a:rPr>
                <a:t>1 </a:t>
              </a:r>
              <a:r>
                <a:rPr lang="ko-KR" altLang="en-US" sz="900" spc="-50" dirty="0">
                  <a:latin typeface="+mn-ea"/>
                </a:rPr>
                <a:t>메인 </a:t>
              </a:r>
              <a:r>
                <a:rPr lang="en-US" altLang="ko-KR" sz="900" spc="-50" dirty="0">
                  <a:latin typeface="+mn-ea"/>
                </a:rPr>
                <a:t>&amp; </a:t>
              </a:r>
              <a:r>
                <a:rPr lang="ko-KR" altLang="en-US" sz="900" spc="-50" dirty="0">
                  <a:latin typeface="+mn-ea"/>
                </a:rPr>
                <a:t>상품</a:t>
              </a:r>
              <a:endParaRPr lang="en-US" altLang="ko-KR" sz="900" spc="-50" dirty="0">
                <a:latin typeface="+mn-ea"/>
              </a:endParaRPr>
            </a:p>
          </p:txBody>
        </p:sp>
      </p:grpSp>
      <p:pic>
        <p:nvPicPr>
          <p:cNvPr id="2" name="그림 1" descr="스크린샷, 콜라주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093297E9-403B-1E87-6F33-3ECB618DE05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3022" b="64890"/>
          <a:stretch/>
        </p:blipFill>
        <p:spPr>
          <a:xfrm>
            <a:off x="268645" y="852489"/>
            <a:ext cx="5804495" cy="4291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6936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275BC1-323E-B7A0-FE6B-313CE2A937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8" name="표 57">
            <a:extLst>
              <a:ext uri="{FF2B5EF4-FFF2-40B4-BE49-F238E27FC236}">
                <a16:creationId xmlns:a16="http://schemas.microsoft.com/office/drawing/2014/main" id="{A423923E-C4F9-D6B9-004B-7C0F2EB70B8E}"/>
              </a:ext>
            </a:extLst>
          </p:cNvPr>
          <p:cNvGraphicFramePr>
            <a:graphicFrameLocks noGrp="1"/>
          </p:cNvGraphicFramePr>
          <p:nvPr/>
        </p:nvGraphicFramePr>
        <p:xfrm>
          <a:off x="6324600" y="0"/>
          <a:ext cx="2840632" cy="5143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431312864"/>
                    </a:ext>
                  </a:extLst>
                </a:gridCol>
                <a:gridCol w="332740">
                  <a:extLst>
                    <a:ext uri="{9D8B030D-6E8A-4147-A177-3AD203B41FA5}">
                      <a16:colId xmlns:a16="http://schemas.microsoft.com/office/drawing/2014/main" val="385991361"/>
                    </a:ext>
                  </a:extLst>
                </a:gridCol>
                <a:gridCol w="2091332">
                  <a:extLst>
                    <a:ext uri="{9D8B030D-6E8A-4147-A177-3AD203B41FA5}">
                      <a16:colId xmlns:a16="http://schemas.microsoft.com/office/drawing/2014/main" val="347555211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401609172"/>
                    </a:ext>
                  </a:extLst>
                </a:gridCol>
              </a:tblGrid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7522150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no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description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394027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L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_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페이지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네비게이터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하위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뎁스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표시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30377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76540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43254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62936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799932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90298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850033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21824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496883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8397233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047695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677896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872723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474259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22821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886744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90478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31799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85775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720434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15257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810038"/>
                  </a:ext>
                </a:extLst>
              </a:tr>
            </a:tbl>
          </a:graphicData>
        </a:graphic>
      </p:graphicFrame>
      <p:grpSp>
        <p:nvGrpSpPr>
          <p:cNvPr id="10" name="그룹 9">
            <a:extLst>
              <a:ext uri="{FF2B5EF4-FFF2-40B4-BE49-F238E27FC236}">
                <a16:creationId xmlns:a16="http://schemas.microsoft.com/office/drawing/2014/main" id="{1EE01AF0-228E-E417-B5F2-734D00636AEC}"/>
              </a:ext>
            </a:extLst>
          </p:cNvPr>
          <p:cNvGrpSpPr/>
          <p:nvPr/>
        </p:nvGrpSpPr>
        <p:grpSpPr>
          <a:xfrm>
            <a:off x="261025" y="157745"/>
            <a:ext cx="5804495" cy="546176"/>
            <a:chOff x="261025" y="157745"/>
            <a:chExt cx="5804495" cy="546176"/>
          </a:xfrm>
        </p:grpSpPr>
        <p:sp>
          <p:nvSpPr>
            <p:cNvPr id="11" name="Text 4">
              <a:extLst>
                <a:ext uri="{FF2B5EF4-FFF2-40B4-BE49-F238E27FC236}">
                  <a16:creationId xmlns:a16="http://schemas.microsoft.com/office/drawing/2014/main" id="{F175BF2C-AB6C-A77F-92BD-4C4CE15811A4}"/>
                </a:ext>
              </a:extLst>
            </p:cNvPr>
            <p:cNvSpPr/>
            <p:nvPr/>
          </p:nvSpPr>
          <p:spPr>
            <a:xfrm>
              <a:off x="261025" y="437221"/>
              <a:ext cx="5804495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lvl="0"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  <a:defRPr/>
              </a:pP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1 Home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(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메인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)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lang="ko-KR" altLang="en-US" sz="1400" spc="-70" dirty="0">
                  <a:solidFill>
                    <a:schemeClr val="bg1">
                      <a:lumMod val="7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kumimoji="0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/</a:t>
              </a:r>
              <a:endParaRPr lang="en-US" altLang="ko-KR" sz="1400" spc="-70" dirty="0"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endParaRPr>
            </a:p>
          </p:txBody>
        </p:sp>
        <p:sp>
          <p:nvSpPr>
            <p:cNvPr id="12" name="Text 5">
              <a:extLst>
                <a:ext uri="{FF2B5EF4-FFF2-40B4-BE49-F238E27FC236}">
                  <a16:creationId xmlns:a16="http://schemas.microsoft.com/office/drawing/2014/main" id="{F7BB53FB-3FEC-BA44-EA7B-34B8824BD70C}"/>
                </a:ext>
              </a:extLst>
            </p:cNvPr>
            <p:cNvSpPr/>
            <p:nvPr/>
          </p:nvSpPr>
          <p:spPr>
            <a:xfrm>
              <a:off x="276176" y="157745"/>
              <a:ext cx="5789344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</a:pPr>
              <a:r>
                <a:rPr lang="en-US" altLang="ko-KR" sz="900" spc="-50" dirty="0">
                  <a:latin typeface="+mn-ea"/>
                </a:rPr>
                <a:t>1 </a:t>
              </a:r>
              <a:r>
                <a:rPr lang="ko-KR" altLang="en-US" sz="900" spc="-50" dirty="0">
                  <a:latin typeface="+mn-ea"/>
                </a:rPr>
                <a:t>메인 </a:t>
              </a:r>
              <a:r>
                <a:rPr lang="en-US" altLang="ko-KR" sz="900" spc="-50" dirty="0">
                  <a:latin typeface="+mn-ea"/>
                </a:rPr>
                <a:t>&amp; </a:t>
              </a:r>
              <a:r>
                <a:rPr lang="ko-KR" altLang="en-US" sz="900" spc="-50" dirty="0">
                  <a:latin typeface="+mn-ea"/>
                </a:rPr>
                <a:t>상품</a:t>
              </a:r>
              <a:endParaRPr lang="en-US" altLang="ko-KR" sz="900" spc="-50" dirty="0">
                <a:latin typeface="+mn-ea"/>
              </a:endParaRPr>
            </a:p>
          </p:txBody>
        </p:sp>
      </p:grpSp>
      <p:pic>
        <p:nvPicPr>
          <p:cNvPr id="2" name="그림 1" descr="스크린샷, 콜라주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093297E9-403B-1E87-6F33-3ECB618DE05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5955" b="51957"/>
          <a:stretch/>
        </p:blipFill>
        <p:spPr>
          <a:xfrm>
            <a:off x="268645" y="852489"/>
            <a:ext cx="5804495" cy="4291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3456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275BC1-323E-B7A0-FE6B-313CE2A937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8" name="표 57">
            <a:extLst>
              <a:ext uri="{FF2B5EF4-FFF2-40B4-BE49-F238E27FC236}">
                <a16:creationId xmlns:a16="http://schemas.microsoft.com/office/drawing/2014/main" id="{A423923E-C4F9-D6B9-004B-7C0F2EB70B8E}"/>
              </a:ext>
            </a:extLst>
          </p:cNvPr>
          <p:cNvGraphicFramePr>
            <a:graphicFrameLocks noGrp="1"/>
          </p:cNvGraphicFramePr>
          <p:nvPr/>
        </p:nvGraphicFramePr>
        <p:xfrm>
          <a:off x="6324600" y="0"/>
          <a:ext cx="2840632" cy="5143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431312864"/>
                    </a:ext>
                  </a:extLst>
                </a:gridCol>
                <a:gridCol w="332740">
                  <a:extLst>
                    <a:ext uri="{9D8B030D-6E8A-4147-A177-3AD203B41FA5}">
                      <a16:colId xmlns:a16="http://schemas.microsoft.com/office/drawing/2014/main" val="385991361"/>
                    </a:ext>
                  </a:extLst>
                </a:gridCol>
                <a:gridCol w="2091332">
                  <a:extLst>
                    <a:ext uri="{9D8B030D-6E8A-4147-A177-3AD203B41FA5}">
                      <a16:colId xmlns:a16="http://schemas.microsoft.com/office/drawing/2014/main" val="347555211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401609172"/>
                    </a:ext>
                  </a:extLst>
                </a:gridCol>
              </a:tblGrid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7522150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no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description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394027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L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_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페이지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네비게이터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하위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뎁스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표시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30377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76540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43254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62936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799932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90298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850033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21824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496883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8397233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047695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677896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872723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474259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22821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886744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90478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31799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85775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720434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15257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810038"/>
                  </a:ext>
                </a:extLst>
              </a:tr>
            </a:tbl>
          </a:graphicData>
        </a:graphic>
      </p:graphicFrame>
      <p:grpSp>
        <p:nvGrpSpPr>
          <p:cNvPr id="10" name="그룹 9">
            <a:extLst>
              <a:ext uri="{FF2B5EF4-FFF2-40B4-BE49-F238E27FC236}">
                <a16:creationId xmlns:a16="http://schemas.microsoft.com/office/drawing/2014/main" id="{1EE01AF0-228E-E417-B5F2-734D00636AEC}"/>
              </a:ext>
            </a:extLst>
          </p:cNvPr>
          <p:cNvGrpSpPr/>
          <p:nvPr/>
        </p:nvGrpSpPr>
        <p:grpSpPr>
          <a:xfrm>
            <a:off x="261025" y="157745"/>
            <a:ext cx="5804495" cy="546176"/>
            <a:chOff x="261025" y="157745"/>
            <a:chExt cx="5804495" cy="546176"/>
          </a:xfrm>
        </p:grpSpPr>
        <p:sp>
          <p:nvSpPr>
            <p:cNvPr id="11" name="Text 4">
              <a:extLst>
                <a:ext uri="{FF2B5EF4-FFF2-40B4-BE49-F238E27FC236}">
                  <a16:creationId xmlns:a16="http://schemas.microsoft.com/office/drawing/2014/main" id="{F175BF2C-AB6C-A77F-92BD-4C4CE15811A4}"/>
                </a:ext>
              </a:extLst>
            </p:cNvPr>
            <p:cNvSpPr/>
            <p:nvPr/>
          </p:nvSpPr>
          <p:spPr>
            <a:xfrm>
              <a:off x="261025" y="437221"/>
              <a:ext cx="5804495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lvl="0"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  <a:defRPr/>
              </a:pP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1 Home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(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메인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)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lang="ko-KR" altLang="en-US" sz="1400" spc="-70" dirty="0">
                  <a:solidFill>
                    <a:schemeClr val="bg1">
                      <a:lumMod val="7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kumimoji="0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/</a:t>
              </a:r>
              <a:endParaRPr lang="en-US" altLang="ko-KR" sz="1400" spc="-70" dirty="0"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endParaRPr>
            </a:p>
          </p:txBody>
        </p:sp>
        <p:sp>
          <p:nvSpPr>
            <p:cNvPr id="12" name="Text 5">
              <a:extLst>
                <a:ext uri="{FF2B5EF4-FFF2-40B4-BE49-F238E27FC236}">
                  <a16:creationId xmlns:a16="http://schemas.microsoft.com/office/drawing/2014/main" id="{F7BB53FB-3FEC-BA44-EA7B-34B8824BD70C}"/>
                </a:ext>
              </a:extLst>
            </p:cNvPr>
            <p:cNvSpPr/>
            <p:nvPr/>
          </p:nvSpPr>
          <p:spPr>
            <a:xfrm>
              <a:off x="276176" y="157745"/>
              <a:ext cx="5789344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</a:pPr>
              <a:r>
                <a:rPr lang="en-US" altLang="ko-KR" sz="900" spc="-50" dirty="0">
                  <a:latin typeface="+mn-ea"/>
                </a:rPr>
                <a:t>1 </a:t>
              </a:r>
              <a:r>
                <a:rPr lang="ko-KR" altLang="en-US" sz="900" spc="-50" dirty="0">
                  <a:latin typeface="+mn-ea"/>
                </a:rPr>
                <a:t>메인 </a:t>
              </a:r>
              <a:r>
                <a:rPr lang="en-US" altLang="ko-KR" sz="900" spc="-50" dirty="0">
                  <a:latin typeface="+mn-ea"/>
                </a:rPr>
                <a:t>&amp; </a:t>
              </a:r>
              <a:r>
                <a:rPr lang="ko-KR" altLang="en-US" sz="900" spc="-50" dirty="0">
                  <a:latin typeface="+mn-ea"/>
                </a:rPr>
                <a:t>상품</a:t>
              </a:r>
              <a:endParaRPr lang="en-US" altLang="ko-KR" sz="900" spc="-50" dirty="0">
                <a:latin typeface="+mn-ea"/>
              </a:endParaRPr>
            </a:p>
          </p:txBody>
        </p:sp>
      </p:grpSp>
      <p:pic>
        <p:nvPicPr>
          <p:cNvPr id="2" name="그림 1" descr="스크린샷, 콜라주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093297E9-403B-1E87-6F33-3ECB618DE05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52402" b="35510"/>
          <a:stretch/>
        </p:blipFill>
        <p:spPr>
          <a:xfrm>
            <a:off x="268645" y="852489"/>
            <a:ext cx="5804495" cy="4291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3611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275BC1-323E-B7A0-FE6B-313CE2A937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8" name="표 57">
            <a:extLst>
              <a:ext uri="{FF2B5EF4-FFF2-40B4-BE49-F238E27FC236}">
                <a16:creationId xmlns:a16="http://schemas.microsoft.com/office/drawing/2014/main" id="{A423923E-C4F9-D6B9-004B-7C0F2EB70B8E}"/>
              </a:ext>
            </a:extLst>
          </p:cNvPr>
          <p:cNvGraphicFramePr>
            <a:graphicFrameLocks noGrp="1"/>
          </p:cNvGraphicFramePr>
          <p:nvPr/>
        </p:nvGraphicFramePr>
        <p:xfrm>
          <a:off x="6324600" y="0"/>
          <a:ext cx="2840632" cy="5143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431312864"/>
                    </a:ext>
                  </a:extLst>
                </a:gridCol>
                <a:gridCol w="332740">
                  <a:extLst>
                    <a:ext uri="{9D8B030D-6E8A-4147-A177-3AD203B41FA5}">
                      <a16:colId xmlns:a16="http://schemas.microsoft.com/office/drawing/2014/main" val="385991361"/>
                    </a:ext>
                  </a:extLst>
                </a:gridCol>
                <a:gridCol w="2091332">
                  <a:extLst>
                    <a:ext uri="{9D8B030D-6E8A-4147-A177-3AD203B41FA5}">
                      <a16:colId xmlns:a16="http://schemas.microsoft.com/office/drawing/2014/main" val="347555211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401609172"/>
                    </a:ext>
                  </a:extLst>
                </a:gridCol>
              </a:tblGrid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7522150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no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description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394027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L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_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페이지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네비게이터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하위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뎁스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표시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30377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76540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43254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62936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799932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90298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850033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21824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496883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8397233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047695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677896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872723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474259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22821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886744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90478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31799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85775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720434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15257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810038"/>
                  </a:ext>
                </a:extLst>
              </a:tr>
            </a:tbl>
          </a:graphicData>
        </a:graphic>
      </p:graphicFrame>
      <p:grpSp>
        <p:nvGrpSpPr>
          <p:cNvPr id="10" name="그룹 9">
            <a:extLst>
              <a:ext uri="{FF2B5EF4-FFF2-40B4-BE49-F238E27FC236}">
                <a16:creationId xmlns:a16="http://schemas.microsoft.com/office/drawing/2014/main" id="{1EE01AF0-228E-E417-B5F2-734D00636AEC}"/>
              </a:ext>
            </a:extLst>
          </p:cNvPr>
          <p:cNvGrpSpPr/>
          <p:nvPr/>
        </p:nvGrpSpPr>
        <p:grpSpPr>
          <a:xfrm>
            <a:off x="261025" y="157745"/>
            <a:ext cx="5804495" cy="546176"/>
            <a:chOff x="261025" y="157745"/>
            <a:chExt cx="5804495" cy="546176"/>
          </a:xfrm>
        </p:grpSpPr>
        <p:sp>
          <p:nvSpPr>
            <p:cNvPr id="11" name="Text 4">
              <a:extLst>
                <a:ext uri="{FF2B5EF4-FFF2-40B4-BE49-F238E27FC236}">
                  <a16:creationId xmlns:a16="http://schemas.microsoft.com/office/drawing/2014/main" id="{F175BF2C-AB6C-A77F-92BD-4C4CE15811A4}"/>
                </a:ext>
              </a:extLst>
            </p:cNvPr>
            <p:cNvSpPr/>
            <p:nvPr/>
          </p:nvSpPr>
          <p:spPr>
            <a:xfrm>
              <a:off x="261025" y="437221"/>
              <a:ext cx="5804495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lvl="0"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  <a:defRPr/>
              </a:pP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1 Home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(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메인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)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lang="ko-KR" altLang="en-US" sz="1400" spc="-70" dirty="0">
                  <a:solidFill>
                    <a:schemeClr val="bg1">
                      <a:lumMod val="7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kumimoji="0" lang="en-US" altLang="ko-KR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latin typeface="맑은 고딕" panose="020B0503020000020004" pitchFamily="50" charset="-127"/>
                  <a:ea typeface="맑은 고딕" panose="020B0503020000020004" pitchFamily="50" charset="-127"/>
                  <a:cs typeface="+mn-cs"/>
                </a:rPr>
                <a:t>/</a:t>
              </a:r>
              <a:endParaRPr lang="en-US" altLang="ko-KR" sz="1400" spc="-70" dirty="0"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endParaRPr>
            </a:p>
          </p:txBody>
        </p:sp>
        <p:sp>
          <p:nvSpPr>
            <p:cNvPr id="12" name="Text 5">
              <a:extLst>
                <a:ext uri="{FF2B5EF4-FFF2-40B4-BE49-F238E27FC236}">
                  <a16:creationId xmlns:a16="http://schemas.microsoft.com/office/drawing/2014/main" id="{F7BB53FB-3FEC-BA44-EA7B-34B8824BD70C}"/>
                </a:ext>
              </a:extLst>
            </p:cNvPr>
            <p:cNvSpPr/>
            <p:nvPr/>
          </p:nvSpPr>
          <p:spPr>
            <a:xfrm>
              <a:off x="276176" y="157745"/>
              <a:ext cx="5789344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</a:pPr>
              <a:r>
                <a:rPr lang="en-US" altLang="ko-KR" sz="900" spc="-50" dirty="0">
                  <a:latin typeface="+mn-ea"/>
                </a:rPr>
                <a:t>1 </a:t>
              </a:r>
              <a:r>
                <a:rPr lang="ko-KR" altLang="en-US" sz="900" spc="-50" dirty="0">
                  <a:latin typeface="+mn-ea"/>
                </a:rPr>
                <a:t>메인 </a:t>
              </a:r>
              <a:r>
                <a:rPr lang="en-US" altLang="ko-KR" sz="900" spc="-50" dirty="0">
                  <a:latin typeface="+mn-ea"/>
                </a:rPr>
                <a:t>&amp; </a:t>
              </a:r>
              <a:r>
                <a:rPr lang="ko-KR" altLang="en-US" sz="900" spc="-50" dirty="0">
                  <a:latin typeface="+mn-ea"/>
                </a:rPr>
                <a:t>상품</a:t>
              </a:r>
              <a:endParaRPr lang="en-US" altLang="ko-KR" sz="900" spc="-50" dirty="0">
                <a:latin typeface="+mn-ea"/>
              </a:endParaRPr>
            </a:p>
          </p:txBody>
        </p:sp>
      </p:grpSp>
      <p:pic>
        <p:nvPicPr>
          <p:cNvPr id="2" name="그림 1" descr="스크린샷, 콜라주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093297E9-403B-1E87-6F33-3ECB618DE05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75236" b="12676"/>
          <a:stretch/>
        </p:blipFill>
        <p:spPr>
          <a:xfrm>
            <a:off x="268645" y="852489"/>
            <a:ext cx="5804495" cy="4291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31955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797</TotalTime>
  <Words>1353</Words>
  <Application>Microsoft Office PowerPoint</Application>
  <PresentationFormat>화면 슬라이드 쇼(16:9)</PresentationFormat>
  <Paragraphs>311</Paragraphs>
  <Slides>33</Slides>
  <Notes>33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33</vt:i4>
      </vt:variant>
    </vt:vector>
  </HeadingPairs>
  <TitlesOfParts>
    <vt:vector size="40" baseType="lpstr">
      <vt:lpstr>Segoe Script</vt:lpstr>
      <vt:lpstr>맑은 고딕</vt:lpstr>
      <vt:lpstr>Helvetica</vt:lpstr>
      <vt:lpstr>Impact</vt:lpstr>
      <vt:lpstr>HY견고딕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SSF Shop Benchmarking Project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Fashion E-Commerce Fullstack App</dc:title>
  <dc:subject>Project Presentation</dc:subject>
  <dc:creator>Fashion E-Commerce Team</dc:creator>
  <cp:lastModifiedBy>동석 이</cp:lastModifiedBy>
  <cp:revision>76</cp:revision>
  <dcterms:created xsi:type="dcterms:W3CDTF">2025-10-27T11:26:58Z</dcterms:created>
  <dcterms:modified xsi:type="dcterms:W3CDTF">2025-10-28T16:11:41Z</dcterms:modified>
</cp:coreProperties>
</file>